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97BC6E5-CCDF-41FC-8C45-80515005185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D083F44-71D0-4073-B7B7-3F83CAA4FE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56880499"/>
              </p:ext>
            </p:extLst>
          </p:nvPr>
        </p:nvGraphicFramePr>
        <p:xfrm>
          <a:off x="827584" y="1268760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VY_32_INOVACE_M.2.6- 9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SMYSLY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95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476250"/>
            <a:ext cx="7772400" cy="1830388"/>
          </a:xfrm>
        </p:spPr>
        <p:txBody>
          <a:bodyPr/>
          <a:lstStyle/>
          <a:p>
            <a:r>
              <a:rPr lang="cs-CZ" smtClean="0"/>
              <a:t>Smysly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95536" y="404664"/>
            <a:ext cx="7772400" cy="1200150"/>
          </a:xfrm>
        </p:spPr>
        <p:txBody>
          <a:bodyPr>
            <a:normAutofit/>
          </a:bodyPr>
          <a:lstStyle/>
          <a:p>
            <a:pPr algn="l"/>
            <a:r>
              <a:rPr lang="cs-CZ" smtClean="0"/>
              <a:t>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772816"/>
            <a:ext cx="67687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Anotace : </a:t>
            </a:r>
          </a:p>
          <a:p>
            <a:r>
              <a:rPr lang="cs-CZ" b="1"/>
              <a:t>Autor: </a:t>
            </a:r>
            <a:r>
              <a:rPr lang="cs-CZ"/>
              <a:t>Mgr. Dagmar Šaflová</a:t>
            </a:r>
          </a:p>
          <a:p>
            <a:r>
              <a:rPr lang="cs-CZ"/>
              <a:t>Základní škola a mateřská škola T. G. Masaryka Fulnek</a:t>
            </a:r>
          </a:p>
          <a:p>
            <a:r>
              <a:rPr lang="cs-CZ"/>
              <a:t>Vzdělávací oblast: Člověk a jeho svět - prvouka</a:t>
            </a:r>
          </a:p>
          <a:p>
            <a:r>
              <a:rPr lang="cs-CZ" b="1"/>
              <a:t>Očekávaný výstup </a:t>
            </a:r>
            <a:r>
              <a:rPr lang="cs-CZ"/>
              <a:t>:Žák </a:t>
            </a:r>
            <a:r>
              <a:rPr lang="cs-CZ" smtClean="0"/>
              <a:t>se seznámí s 5 smysly a smyslovými orgány.</a:t>
            </a:r>
            <a:endParaRPr lang="cs-CZ"/>
          </a:p>
          <a:p>
            <a:r>
              <a:rPr lang="cs-CZ" b="1"/>
              <a:t>Klíčová slova : </a:t>
            </a:r>
            <a:r>
              <a:rPr lang="cs-CZ" smtClean="0"/>
              <a:t>zrak, chuť, čich, sluch, hmat </a:t>
            </a:r>
            <a:endParaRPr lang="cs-CZ"/>
          </a:p>
          <a:p>
            <a:r>
              <a:rPr lang="cs-CZ" b="1"/>
              <a:t>Druh učebního materiálu: </a:t>
            </a:r>
            <a:r>
              <a:rPr lang="cs-CZ"/>
              <a:t>prezentace </a:t>
            </a:r>
          </a:p>
          <a:p>
            <a:r>
              <a:rPr lang="cs-CZ" b="1"/>
              <a:t>Druh interaktivity: </a:t>
            </a:r>
            <a:r>
              <a:rPr lang="cs-CZ"/>
              <a:t>výklad </a:t>
            </a:r>
          </a:p>
          <a:p>
            <a:r>
              <a:rPr lang="cs-CZ" b="1"/>
              <a:t>Cílová skupina</a:t>
            </a:r>
            <a:r>
              <a:rPr lang="cs-CZ"/>
              <a:t>: Žák</a:t>
            </a:r>
          </a:p>
          <a:p>
            <a:r>
              <a:rPr lang="cs-CZ" b="1"/>
              <a:t>Stupeň a typ vzdělávání : </a:t>
            </a:r>
            <a:r>
              <a:rPr lang="cs-CZ"/>
              <a:t>základní vzdělávání </a:t>
            </a:r>
            <a:r>
              <a:rPr lang="cs-CZ" smtClean="0"/>
              <a:t>– 1.období</a:t>
            </a:r>
            <a:endParaRPr lang="cs-CZ"/>
          </a:p>
          <a:p>
            <a:r>
              <a:rPr lang="cs-CZ" b="1"/>
              <a:t>Typická věková skupina: </a:t>
            </a:r>
            <a:r>
              <a:rPr lang="cs-CZ"/>
              <a:t>7- 8 let</a:t>
            </a:r>
          </a:p>
          <a:p>
            <a:r>
              <a:rPr lang="cs-CZ" b="1"/>
              <a:t>Vytvořeno: </a:t>
            </a:r>
            <a:r>
              <a:rPr lang="cs-CZ" smtClean="0"/>
              <a:t>29.1.2012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66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16753" y="548680"/>
            <a:ext cx="67104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Máme  pět smyslů</a:t>
            </a:r>
            <a:endParaRPr lang="cs-CZ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1988840"/>
            <a:ext cx="6233311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7780" cmpd="sng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zrak</a:t>
            </a:r>
          </a:p>
          <a:p>
            <a:pPr algn="ctr"/>
            <a:r>
              <a:rPr lang="cs-CZ" sz="5400" b="1" smtClean="0">
                <a:ln w="17780" cmpd="sng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sluch</a:t>
            </a:r>
          </a:p>
          <a:p>
            <a:pPr algn="ctr"/>
            <a:r>
              <a:rPr lang="cs-CZ" sz="5400" b="1" cap="none" spc="0" smtClean="0">
                <a:ln w="17780" cmpd="sng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hmat</a:t>
            </a:r>
          </a:p>
          <a:p>
            <a:pPr algn="ctr"/>
            <a:r>
              <a:rPr lang="cs-CZ" sz="5400" b="1" smtClean="0">
                <a:ln w="17780" cmpd="sng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čich</a:t>
            </a:r>
          </a:p>
          <a:p>
            <a:pPr algn="ctr"/>
            <a:r>
              <a:rPr lang="cs-CZ" sz="5400" b="1" cap="none" spc="0" smtClean="0">
                <a:ln w="17780" cmpd="sng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chuť</a:t>
            </a:r>
            <a:endParaRPr lang="cs-CZ" sz="5400" b="1" cap="none" spc="0">
              <a:ln w="17780" cmpd="sng">
                <a:solidFill>
                  <a:schemeClr val="bg2">
                    <a:lumMod val="10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778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030" y="3573016"/>
            <a:ext cx="3233936" cy="2138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96926" y="332656"/>
            <a:ext cx="8359981" cy="31085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Zrak</a:t>
            </a:r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</a:t>
            </a:r>
            <a:r>
              <a:rPr lang="cs-CZ" sz="28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 smysl, který umožňuje </a:t>
            </a:r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člověku </a:t>
            </a:r>
          </a:p>
          <a:p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 živočichům </a:t>
            </a:r>
            <a:r>
              <a:rPr lang="cs-CZ" sz="28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vnímat světlo, </a:t>
            </a:r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různé barvy,</a:t>
            </a:r>
          </a:p>
          <a:p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tvary. </a:t>
            </a:r>
            <a:endParaRPr lang="cs-CZ" sz="2800" b="1" cap="all" spc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sz="2800" b="1" cap="all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Smyslovým orgánem pro zrak</a:t>
            </a:r>
            <a:b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 oko.</a:t>
            </a:r>
            <a:endParaRPr lang="cs-CZ" sz="28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046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387" y="332656"/>
            <a:ext cx="903649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Sluchem </a:t>
            </a:r>
            <a:r>
              <a:rPr lang="cs-CZ" sz="32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vnímáme  zvuky.</a:t>
            </a:r>
          </a:p>
          <a:p>
            <a:endParaRPr lang="cs-CZ" sz="3200" b="1" cap="all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2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Zvuk slyší  nejenom lidé, </a:t>
            </a:r>
          </a:p>
          <a:p>
            <a:r>
              <a:rPr lang="cs-CZ" sz="32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ale  i živočichové, kteří mají smyslový orgán - ucho.</a:t>
            </a:r>
            <a:endParaRPr lang="cs-CZ" sz="3200" b="1" cap="all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40968"/>
            <a:ext cx="167640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99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237" y="3789040"/>
            <a:ext cx="2936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605006"/>
            <a:ext cx="67270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Čichem</a:t>
            </a:r>
            <a:r>
              <a:rPr lang="cs-CZ" sz="40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vnímáme vůně a pachy.</a:t>
            </a:r>
          </a:p>
          <a:p>
            <a:r>
              <a:rPr lang="cs-CZ" sz="40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  <a:p>
            <a:r>
              <a:rPr lang="cs-CZ" sz="40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Smyslovým orgánem  čichu je u člověka  nos.</a:t>
            </a:r>
            <a:endParaRPr lang="cs-CZ" sz="4000" b="1" cap="all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242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136339"/>
            <a:ext cx="54857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538684" y="908720"/>
            <a:ext cx="7266733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6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Chuť</a:t>
            </a:r>
            <a:r>
              <a:rPr lang="cs-CZ" sz="36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je smysl, </a:t>
            </a:r>
            <a:endParaRPr lang="cs-CZ" sz="3600" b="1" cap="all" spc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6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který </a:t>
            </a:r>
            <a:r>
              <a:rPr lang="cs-CZ" sz="36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dovoluje vnímat </a:t>
            </a:r>
            <a:endParaRPr lang="cs-CZ" sz="3600" b="1" cap="all" spc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6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chemické </a:t>
            </a:r>
            <a:r>
              <a:rPr lang="cs-CZ" sz="36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látky rozpuštěné </a:t>
            </a:r>
            <a:endParaRPr lang="cs-CZ" sz="3600" b="1" cap="all" spc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6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ve </a:t>
            </a:r>
            <a:r>
              <a:rPr lang="cs-CZ" sz="36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slinách nebo vodě.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8"/>
            <a:ext cx="3520229" cy="235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660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692696"/>
            <a:ext cx="7194598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Hmatem</a:t>
            </a:r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vnímáme vjemy</a:t>
            </a:r>
          </a:p>
          <a:p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 </a:t>
            </a:r>
            <a:r>
              <a:rPr lang="cs-CZ" sz="3600" b="1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bezprostředního okolí </a:t>
            </a:r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Tlak, bolest, chlad, </a:t>
            </a:r>
            <a:r>
              <a:rPr lang="cs-CZ" sz="3600" b="1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tepla, </a:t>
            </a:r>
            <a:endParaRPr lang="cs-CZ" sz="3600" b="1" cap="all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vpich, vibrace</a:t>
            </a:r>
            <a:r>
              <a:rPr lang="cs-CZ" sz="3600" b="1" cap="all" spc="0" smtClean="0">
                <a:ln/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</a:rPr>
              <a:t>.</a:t>
            </a:r>
          </a:p>
          <a:p>
            <a:endParaRPr lang="cs-CZ" sz="3600" b="1" cap="all" spc="0" smtClean="0">
              <a:ln/>
              <a:solidFill>
                <a:srgbClr val="00206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</a:effectLst>
            </a:endParaRPr>
          </a:p>
          <a:p>
            <a:r>
              <a:rPr lang="cs-CZ" sz="3600" b="1" cap="all" smtClean="0">
                <a:ln/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</a:rPr>
              <a:t>Hmat vnímáme celým tělem.</a:t>
            </a:r>
            <a:endParaRPr lang="cs-CZ" sz="3600" b="1" cap="all" spc="0">
              <a:ln/>
              <a:solidFill>
                <a:srgbClr val="00206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93096"/>
            <a:ext cx="213966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045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51347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Zdroje</a:t>
            </a:r>
            <a:endParaRPr lang="cs-CZ" smtClean="0"/>
          </a:p>
          <a:p>
            <a:r>
              <a:rPr lang="cs-CZ" smtClean="0"/>
              <a:t>Obrázky byly použity  z webových  stránek :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5536" y="1767007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oko&amp;um=1&amp;hl=cs&amp;biw=1441&amp;bih=654&amp;tbm=isch&amp;tbnid=vCPc8auawzYJfM:&amp;imgrefurl=http://www.rodina-finance.cz/zdravi.206/ocni-diagnostika-vyklad-z-oka.22339.html&amp;docid=vYnn2Ku16bcZUM&amp;imgurl=http://www.rodina-finance.cz/img2/anet/osoby/01_oko.jpg&amp;w=500&amp;h=403&amp;ei=n9FNUJzdPIvGtAbAi4CADQ&amp;zoom=1&amp;iact=hc&amp;vpx=195&amp;vpy=176&amp;dur=149&amp;hovh=201&amp;hovw=250&amp;tx=114&amp;ty=93&amp;sig=116909212397028187337&amp;page=1&amp;tbnh=128&amp;tbnw=203&amp;start=0&amp;ndsp=20&amp;ved=1t:429,r:0,s:0,i:136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3140968"/>
            <a:ext cx="71287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ucho&amp;um=1&amp;hl=cs&amp;biw=1441&amp;bih=654&amp;tbm=isch&amp;tbnid=X7aAQVL5LLeguM:&amp;imgrefurl=http://cs.wikipedia.org/wiki/Ucho&amp;docid=ITlpGQuTtpz0LM&amp;imgurl=http://upload.wikimedia.org/wikipedia/commons/thumb/b/b8/Ear.jpg/220px-Ear.jpg&amp;w=220&amp;h=345&amp;ei=7NFNUMzPIsaLtQbO44GwBw&amp;zoom=1&amp;iact=hc&amp;vpx=172&amp;vpy=138&amp;dur=115&amp;hovh=276&amp;hovw=176&amp;tx=98&amp;ty=136&amp;sig=116909212397028187337&amp;page=1&amp;tbnh=128&amp;tbnw=83&amp;start=0&amp;ndsp=22&amp;ved=1t:429,r:0,s:0,i:84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16732" y="4725144"/>
            <a:ext cx="7515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nos&amp;um=1&amp;hl=cs&amp;biw=1441&amp;bih=654&amp;tbm=isch&amp;tbnid=u69Nf_G3MSU3QM:&amp;imgrefurl=http://aktualne.centrum.cz/zpravy/krimi/clanek.phtml%3Fid%3D566779&amp;docid=d-S9HW7h0Zd0jM&amp;imgurl=http://img.aktualne.centrum.cz/272/23/2722321-nos.jpg&amp;w=478&amp;h=421&amp;ei=K9JNUNqIMtDJsgaElYGICw&amp;zoom=1&amp;iact=hc&amp;vpx=1099&amp;vpy=329&amp;dur=112&amp;hovh=211&amp;hovw=239&amp;tx=89&amp;ty=131&amp;sig=116909212397028187337&amp;page=1&amp;tbnh=130&amp;tbnw=148&amp;start=0&amp;ndsp=21&amp;ved=1t:429,r:19,s:0,i:195</a:t>
            </a:r>
          </a:p>
        </p:txBody>
      </p:sp>
    </p:spTree>
    <p:extLst>
      <p:ext uri="{BB962C8B-B14F-4D97-AF65-F5344CB8AC3E}">
        <p14:creationId xmlns:p14="http://schemas.microsoft.com/office/powerpoint/2010/main" val="329573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http://prozeny.blesk.cz/clanek/pro-zeny-zdravi-a-hubnuti-zdravi/119679/z-jazyka-muzete-vycist-nemoci.html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305342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ruka&amp;num=10&amp;hl=cs&amp;biw=1441&amp;bih=654&amp;tbm=isch&amp;tbnid=nb-qwvgxrgpgRM:&amp;imgrefurl=http://www.stastnezeny.cz/index.asp%3Fmenu%3D780%26record%3D21498&amp;docid=Zvc7WTdmuX_StM&amp;imgurl=http://www.stastnezeny.cz/data/usr_039_2010/vestit_z_ruky.jpg&amp;w=260&amp;h=212&amp;ei=9NJNULL9I5HgtQbKnYDgAQ&amp;zoom=1&amp;iact=hc&amp;vpx=853&amp;vpy=193&amp;dur=82&amp;hovh=169&amp;hovw=208&amp;tx=100&amp;ty=115&amp;sig=116909212397028187337&amp;page=1&amp;tbnh=131&amp;tbnw=161&amp;start=0&amp;ndsp=23&amp;ved=1t:429,r:5,s:0,i:128</a:t>
            </a:r>
          </a:p>
        </p:txBody>
      </p:sp>
    </p:spTree>
    <p:extLst>
      <p:ext uri="{BB962C8B-B14F-4D97-AF65-F5344CB8AC3E}">
        <p14:creationId xmlns:p14="http://schemas.microsoft.com/office/powerpoint/2010/main" val="388846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</TotalTime>
  <Words>263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Smysly</vt:lpstr>
      <vt:lpstr>Prezentace aplikace PowerPoint</vt:lpstr>
      <vt:lpstr>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11</cp:revision>
  <dcterms:created xsi:type="dcterms:W3CDTF">2012-01-28T17:10:41Z</dcterms:created>
  <dcterms:modified xsi:type="dcterms:W3CDTF">2012-09-10T11:47:08Z</dcterms:modified>
</cp:coreProperties>
</file>