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66" r:id="rId3"/>
    <p:sldId id="256" r:id="rId4"/>
    <p:sldId id="259" r:id="rId5"/>
    <p:sldId id="258" r:id="rId6"/>
    <p:sldId id="260" r:id="rId7"/>
    <p:sldId id="261" r:id="rId8"/>
    <p:sldId id="262" r:id="rId9"/>
    <p:sldId id="263" r:id="rId10"/>
    <p:sldId id="257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A2EE65D-1455-494F-8E43-DA7F3C160EEA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1021539-9A69-4121-AB7F-46C7E3CD739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65951723"/>
              </p:ext>
            </p:extLst>
          </p:nvPr>
        </p:nvGraphicFramePr>
        <p:xfrm>
          <a:off x="611560" y="184482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VY_32_INOVACE_M.2.5- 3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Učíme se geometrická tělesa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72900"/>
            <a:ext cx="6264696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528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700808"/>
            <a:ext cx="792088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smtClean="0"/>
              <a:t>Anotace : </a:t>
            </a:r>
          </a:p>
          <a:p>
            <a:r>
              <a:rPr lang="cs-CZ" sz="1600" b="1" smtClean="0"/>
              <a:t>Autor: </a:t>
            </a:r>
            <a:r>
              <a:rPr lang="cs-CZ" sz="1600" smtClean="0"/>
              <a:t>Mgr. Dagmar Šaflová</a:t>
            </a:r>
          </a:p>
          <a:p>
            <a:r>
              <a:rPr lang="cs-CZ" sz="1600" smtClean="0"/>
              <a:t>Základní škola a mateřská škola T. G. Masaryka Fulnek</a:t>
            </a:r>
          </a:p>
          <a:p>
            <a:r>
              <a:rPr lang="cs-CZ" sz="1600" b="1" smtClean="0"/>
              <a:t>Vzdělávací oblast: </a:t>
            </a:r>
            <a:r>
              <a:rPr lang="cs-CZ" sz="1600" smtClean="0"/>
              <a:t>Matematika a její aplikace</a:t>
            </a:r>
          </a:p>
          <a:p>
            <a:r>
              <a:rPr lang="cs-CZ" sz="1600" b="1" smtClean="0"/>
              <a:t>Očekávaný výstup </a:t>
            </a:r>
            <a:r>
              <a:rPr lang="cs-CZ" sz="1600" smtClean="0"/>
              <a:t>:Žák se seznámí  a naučí se rozeznávat  základní geometrická tělesa </a:t>
            </a:r>
          </a:p>
          <a:p>
            <a:r>
              <a:rPr lang="cs-CZ" sz="1600" b="1" smtClean="0"/>
              <a:t>Klíčová slova: </a:t>
            </a:r>
            <a:r>
              <a:rPr lang="cs-CZ" sz="1600" smtClean="0"/>
              <a:t>krychle, kvádr, válec,koule, jehlan, kužel   </a:t>
            </a:r>
          </a:p>
          <a:p>
            <a:r>
              <a:rPr lang="cs-CZ" sz="1600" b="1" smtClean="0"/>
              <a:t>Druh učebního materiálu: </a:t>
            </a:r>
            <a:r>
              <a:rPr lang="cs-CZ" sz="1600" smtClean="0"/>
              <a:t>prezentace </a:t>
            </a:r>
          </a:p>
          <a:p>
            <a:r>
              <a:rPr lang="cs-CZ" sz="1600" b="1" smtClean="0"/>
              <a:t>Cílová skupina</a:t>
            </a:r>
            <a:r>
              <a:rPr lang="cs-CZ" sz="1600" smtClean="0"/>
              <a:t>: žák</a:t>
            </a:r>
          </a:p>
          <a:p>
            <a:r>
              <a:rPr lang="cs-CZ" sz="1600" b="1" smtClean="0"/>
              <a:t>Stupeň a typ vzdělávání : </a:t>
            </a:r>
            <a:r>
              <a:rPr lang="cs-CZ" sz="1600" smtClean="0"/>
              <a:t>základní vzdělávání – 1.období</a:t>
            </a:r>
          </a:p>
          <a:p>
            <a:r>
              <a:rPr lang="cs-CZ" sz="1600" b="1" smtClean="0"/>
              <a:t>Typická věková skupina: </a:t>
            </a:r>
            <a:r>
              <a:rPr lang="cs-CZ" sz="1600" smtClean="0"/>
              <a:t>7- 8 let</a:t>
            </a:r>
          </a:p>
          <a:p>
            <a:r>
              <a:rPr lang="cs-CZ" sz="1600" b="1" smtClean="0"/>
              <a:t>Vytvořeno: </a:t>
            </a:r>
            <a:r>
              <a:rPr lang="cs-CZ" sz="1600" smtClean="0"/>
              <a:t>30.1.2012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4196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3200" b="1" smtClean="0"/>
              <a:t>Učíme se geometrická tělesa</a:t>
            </a:r>
            <a:endParaRPr lang="cs-CZ" sz="3200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smtClean="0"/>
              <a:t>pro 2.ročník Základní školy</a:t>
            </a:r>
          </a:p>
          <a:p>
            <a:endParaRPr lang="cs-CZ" b="1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993" y="4999026"/>
            <a:ext cx="1114425" cy="12573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99592" y="1916832"/>
            <a:ext cx="1216478" cy="14311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931" y="3933056"/>
            <a:ext cx="1095374" cy="10429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269" y="908720"/>
            <a:ext cx="866775" cy="1143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6136" y="3068960"/>
            <a:ext cx="1210372" cy="118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05" y="5445224"/>
            <a:ext cx="20193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168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65752"/>
            <a:ext cx="8424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smtClean="0"/>
              <a:t>Geometrická  tělesa jsou:</a:t>
            </a:r>
          </a:p>
          <a:p>
            <a:endParaRPr lang="cs-CZ" sz="440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2492896"/>
            <a:ext cx="25922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Krychle </a:t>
            </a:r>
          </a:p>
          <a:p>
            <a:r>
              <a:rPr lang="cs-CZ" sz="3600" b="1" smtClean="0"/>
              <a:t>Kvádr</a:t>
            </a:r>
          </a:p>
          <a:p>
            <a:r>
              <a:rPr lang="cs-CZ" sz="3600" b="1" smtClean="0"/>
              <a:t>Koule</a:t>
            </a:r>
          </a:p>
          <a:p>
            <a:r>
              <a:rPr lang="cs-CZ" sz="3600" b="1" smtClean="0"/>
              <a:t>Jehlan</a:t>
            </a:r>
          </a:p>
          <a:p>
            <a:r>
              <a:rPr lang="cs-CZ" sz="3600" b="1" smtClean="0"/>
              <a:t>Kužel</a:t>
            </a:r>
          </a:p>
          <a:p>
            <a:r>
              <a:rPr lang="cs-CZ" sz="3600" b="1" smtClean="0"/>
              <a:t>Válec</a:t>
            </a:r>
            <a:endParaRPr lang="cs-CZ" sz="3600" b="1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466287"/>
            <a:ext cx="4008016" cy="3194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03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30405" y="13854"/>
            <a:ext cx="2664296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smtClean="0"/>
              <a:t>Krychle</a:t>
            </a:r>
            <a:endParaRPr lang="cs-CZ" sz="3600" b="1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268760"/>
            <a:ext cx="1967164" cy="158417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267744" y="36450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3608" y="3060249"/>
            <a:ext cx="69605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smtClean="0"/>
              <a:t>Krychle se skládá </a:t>
            </a:r>
            <a:r>
              <a:rPr lang="cs-CZ" sz="2400" b="1"/>
              <a:t>se z šesti stejných čtverců</a:t>
            </a:r>
            <a:r>
              <a:rPr lang="cs-CZ" sz="3200"/>
              <a:t>.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518" y="4202924"/>
            <a:ext cx="2390775" cy="19145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0405" y="1309410"/>
            <a:ext cx="1509528" cy="154352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4040" y="3974325"/>
            <a:ext cx="1686924" cy="1686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98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08720"/>
            <a:ext cx="2474913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24725" y="0"/>
            <a:ext cx="1944216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smtClean="0"/>
              <a:t>Kvádr</a:t>
            </a:r>
            <a:endParaRPr lang="cs-CZ" sz="4000" b="1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351915"/>
            <a:ext cx="65790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Skládá se ze 2 čtverců  a 4 obdélníků nebo</a:t>
            </a:r>
          </a:p>
          <a:p>
            <a:r>
              <a:rPr lang="cs-CZ" sz="2400" b="1" smtClean="0"/>
              <a:t>nebo ze 6 obdélníků. </a:t>
            </a:r>
            <a:endParaRPr lang="cs-CZ" sz="2400" b="1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365104"/>
            <a:ext cx="2785466" cy="17695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7785" y="4175272"/>
            <a:ext cx="1771650" cy="133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840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51407" y="0"/>
            <a:ext cx="1590500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smtClean="0"/>
              <a:t>Koule</a:t>
            </a:r>
            <a:endParaRPr lang="cs-CZ" sz="4000" b="1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5752" y="3703133"/>
            <a:ext cx="2160240" cy="24272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67934" y="695075"/>
            <a:ext cx="1515158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smtClean="0"/>
              <a:t>Válec</a:t>
            </a:r>
            <a:endParaRPr lang="cs-CZ" sz="3600" b="1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7934" y="1844824"/>
            <a:ext cx="1523460" cy="17187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3861048"/>
            <a:ext cx="2286000" cy="200025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752" y="1423229"/>
            <a:ext cx="16764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695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92080" y="0"/>
            <a:ext cx="1986441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smtClean="0"/>
              <a:t>Jehlan </a:t>
            </a:r>
            <a:endParaRPr lang="cs-CZ" sz="4000" b="1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971968"/>
            <a:ext cx="672010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Se  skládá ze  4 trojúhelníků a čtverce  nebo</a:t>
            </a:r>
          </a:p>
          <a:p>
            <a:r>
              <a:rPr lang="cs-CZ" sz="2400" smtClean="0"/>
              <a:t>4 trojúhelníků . </a:t>
            </a:r>
          </a:p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2120" y="4362756"/>
            <a:ext cx="2253630" cy="1609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079964"/>
            <a:ext cx="1667051" cy="2198311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147" y="2564904"/>
            <a:ext cx="19431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980" y="2204306"/>
            <a:ext cx="266429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0052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24128" y="-3479"/>
            <a:ext cx="2160240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smtClean="0"/>
              <a:t>Kužel</a:t>
            </a:r>
            <a:endParaRPr lang="cs-CZ" sz="4000" b="1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692395"/>
            <a:ext cx="1819275" cy="2514600"/>
          </a:xfrm>
          <a:prstGeom prst="rect">
            <a:avLst/>
          </a:prstGeom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93096"/>
            <a:ext cx="2390887" cy="2261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99790"/>
            <a:ext cx="1800200" cy="2279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241" y="1557466"/>
            <a:ext cx="1542201" cy="2131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103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724128" y="30235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Odkazy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48680"/>
            <a:ext cx="4390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Odkazy: Obrázky byly použity z webu:</a:t>
            </a:r>
          </a:p>
          <a:p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7336" y="1052736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geometrick%C3%A1+t%C4%9Blesa&amp;hl=cs&amp;biw=1441&amp;bih=654&amp;tbm=isch&amp;tbnid=mpsN4cA5ajk8eM:&amp;imgrefurl=http://www.maszskt.investtel.cz/predmety/matematika/osnovy/6/67.htm&amp;docid=Itxc8yNIpGX4AM&amp;imgurl=http://www.maszskt.investtel.cz/predmety/matematika/osnovy/6/telesa.gif&amp;w=350&amp;h=279&amp;ei=WGtLUIftD8TDtAbnuoH4Aw&amp;zoom=1&amp;iact=hc&amp;vpx=378&amp;vpy=114&amp;dur=248&amp;hovh=200&amp;hovw=252&amp;tx=146&amp;ty=104&amp;sig=116909212397028187337&amp;page=2&amp;tbnh=144&amp;tbnw=181&amp;start=21&amp;ndsp=28&amp;ved=1t:429,r:15,s:21,i:199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1456" y="2420888"/>
            <a:ext cx="7700631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krychle&amp;hl=cs&amp;biw=1441&amp;bih=654&amp;tbm=isch&amp;tbnid=x0S9mdQB9VVaiM:&amp;imgrefurl=http://web.natur.cuni.cz/ugmnz/mineral/hry.html&amp;docid=V5UNYcUFuo0kfM&amp;imgurl=http://web.natur.cuni.cz/ugmnz/mineral/mod/krychle.gif&amp;w=119&amp;h=120&amp;ei=AWxLUNriBM3HtAaExIGIAg&amp;zoom=1&amp;iact=hc&amp;vpx=879&amp;vpy=195&amp;dur=1360&amp;hovh=96&amp;hovw=95&amp;tx=83&amp;ty=50&amp;sig=116909212397028187337&amp;page=1&amp;tbnh=96&amp;tbnw=95&amp;start=0&amp;ndsp=21&amp;ved=1t:429,r:4,s:0,i:82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03516" y="4149080"/>
            <a:ext cx="7572137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krychle&amp;hl=cs&amp;biw=1441&amp;bih=654&amp;tbm=isch&amp;tbnid=vtGJWteL3PE98M:&amp;imgrefurl=http://www.thinkgeek.com/product/69fe/&amp;docid=8TVZPGc_-R03KM&amp;imgurl=http://www.thinkgeek.com/images/products/zoom/rubix_cube.jpg&amp;w=400&amp;h=410&amp;ei=AWxLUNriBM3HtAaExIGIAg&amp;zoom=1&amp;iact=hc&amp;vpx=1013&amp;vpy=148&amp;dur=164&amp;hovh=227&amp;hovw=222&amp;tx=120&amp;ty=126&amp;sig=116909212397028187337&amp;page=2&amp;tbnh=141&amp;tbnw=139&amp;start=21&amp;ndsp=29&amp;ved=1t:429,r:5,s:21,i:153</a:t>
            </a:r>
          </a:p>
        </p:txBody>
      </p:sp>
    </p:spTree>
    <p:extLst>
      <p:ext uri="{BB962C8B-B14F-4D97-AF65-F5344CB8AC3E}">
        <p14:creationId xmlns:p14="http://schemas.microsoft.com/office/powerpoint/2010/main" val="174662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836712"/>
            <a:ext cx="7488832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kostka&amp;hl=cs&amp;biw=1441&amp;bih=654&amp;tbm=isch&amp;tbnid=Vhqt5KE0ENFLGM:&amp;imgrefurl=http://www.zscholtice.cz/svs/lacko/matematika_6roc/krychlekvadr/ucivo.html&amp;docid=FGINc77uHge4-M&amp;imgurl=http://www.zscholtice.cz/svs/lacko/matematika_6roc/krychlekvadr/obrazky/kostka.png&amp;w=375&amp;h=300&amp;ei=2WxLUKG3FoSSswa19oGIDQ&amp;zoom=1&amp;iact=hc&amp;vpx=1146&amp;vpy=178&amp;dur=500&amp;hovh=201&amp;hovw=251&amp;tx=148&amp;ty=99&amp;sig=116909212397028187337&amp;page=1&amp;tbnh=132&amp;tbnw=164&amp;start=0&amp;ndsp=24&amp;ved=1t:429,r:7,s:0,i:157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3568" y="2708920"/>
            <a:ext cx="792088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kostka&amp;hl=cs&amp;biw=1441&amp;bih=654&amp;tbm=isch&amp;tbnid=6Iv3ROsfsahEeM:&amp;imgrefurl=http://shop.dela.cz/index.php%3Fmain_page%3Dproduct_info%26products_id%3D36322&amp;docid=ufvFnQpYe-AM3M&amp;imgurl=http://shop.dela.cz/images/upload/s19375-antistres-modra-hraci-kostka.jpg&amp;w=500&amp;h=499&amp;ei=2WxLUKG3FoSSswa19oGIDQ&amp;zoom=1&amp;iact=hc&amp;vpx=757&amp;vpy=166&amp;dur=181&amp;hovh=224&amp;hovw=225&amp;tx=129&amp;ty=114&amp;sig=116909212397028187337&amp;page=1&amp;tbnh=132&amp;tbnw=137&amp;start=0&amp;ndsp=24&amp;ved=1t:429,r:4,s:0,i:148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4549676"/>
            <a:ext cx="813690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/>
              <a:t>http://www.google.cz/imgres?q=kv%C3%A1dr&amp;hl=cs&amp;biw=1441&amp;bih=654&amp;tbm=isch&amp;tbnid=E0uX_MxQ9SG8xM:&amp;imgrefurl=http://gadgets.vtm.zive.cz/rubikuv-kvadr/a-3835/default.aspx&amp;docid=17yp3CNU5Gq4XM&amp;imgurl=http://gadgets.vtm.zive.cz/images/2008/08srpen/rubik1.jpg&amp;w=350&amp;h=263&amp;ei=YW1LULGNL8fJtAbxi4GoAQ&amp;zoom=1&amp;iact=hc&amp;vpx=751&amp;vpy=319&amp;dur=167&amp;hovh=195&amp;hovw=259&amp;tx=154&amp;ty=117&amp;sig=116909212397028187337&amp;page=2&amp;tbnh=137&amp;tbnw=182&amp;start=21&amp;ndsp=28&amp;ved=1t:429,r:10,s:21,i:169</a:t>
            </a:r>
          </a:p>
        </p:txBody>
      </p:sp>
    </p:spTree>
    <p:extLst>
      <p:ext uri="{BB962C8B-B14F-4D97-AF65-F5344CB8AC3E}">
        <p14:creationId xmlns:p14="http://schemas.microsoft.com/office/powerpoint/2010/main" val="329316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741682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kv%C3%A1dr&amp;hl=cs&amp;biw=1441&amp;bih=654&amp;tbm=isch&amp;tbnid=I-e4xL97NWQQPM:&amp;imgrefurl=http://ar.wikipedia.org/wiki/%25D9%2585%25D9%2584%25D9%2581:Cuboid_simple.svg&amp;docid=4_aRsaFbRiCUPM&amp;imgurl=http://upload.wikimedia.org/wikipedia/commons/thumb/3/32/Cuboid_simple.svg/266px-Cuboid_simple.svg.png&amp;w=266&amp;h=157&amp;ei=YW1LULGNL8fJtAbxi4GoAQ&amp;zoom=1&amp;iact=hc&amp;vpx=1077&amp;vpy=200&amp;dur=133&amp;hovh=125&amp;hovw=212&amp;tx=149&amp;ty=73&amp;sig=116909212397028187337&amp;page=2&amp;tbnh=106&amp;tbnw=179&amp;start=21&amp;ndsp=28&amp;ved=1t:429,r:5,s:21,i:153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7320" y="2492896"/>
            <a:ext cx="78671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koule&amp;hl=cs&amp;biw=1441&amp;bih=654&amp;tbm=isch&amp;tbnid=8rdKJgfevXgDNM:&amp;imgrefurl=http://cerv.wz.cz/WEB2/CZ/Navody/Ondra/Koule/Koule.php&amp;docid=DceVfjdSZtXIPM&amp;imgurl=http://cerv.wz.cz/WEB2/CZ/Navody/Ondra/Koule/koule_a.jpg&amp;w=223&amp;h=251&amp;ei=GG5LUOHEDIPdtAax34GABw&amp;zoom=1&amp;iact=hc&amp;vpx=497&amp;vpy=181&amp;dur=103&amp;hovh=200&amp;hovw=178&amp;tx=93&amp;ty=111&amp;sig=116909212397028187337&amp;page=1&amp;tbnh=138&amp;tbnw=138&amp;start=0&amp;ndsp=24&amp;ved=1t:429,r:2,s:0,i:90</a:t>
            </a:r>
          </a:p>
        </p:txBody>
      </p:sp>
      <p:sp>
        <p:nvSpPr>
          <p:cNvPr id="4" name="Obdélník 3"/>
          <p:cNvSpPr/>
          <p:nvPr/>
        </p:nvSpPr>
        <p:spPr>
          <a:xfrm>
            <a:off x="737320" y="3718678"/>
            <a:ext cx="72008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/>
              <a:t>http://www.google.cz/imgres?q=koule&amp;hl=cs&amp;biw=1441&amp;bih=654&amp;tbm=isch&amp;tbnid=zYU7BeQIP6QsLM:&amp;imgrefurl=http://cs.wikipedia.org/wiki/Koule&amp;docid=tnIqmR_GIxahOM&amp;imgurl=http://upload.wikimedia.org/wikipedia/commons/thumb/d/d3/Sphere_wireframe_15deg_10r.svg/220px-Sphere_wireframe_15deg_10r.svg.png&amp;w=220&amp;h=220&amp;ei=dW5LUKeVAcbQsgbp74Aw&amp;zoom=1</a:t>
            </a:r>
          </a:p>
        </p:txBody>
      </p:sp>
      <p:sp>
        <p:nvSpPr>
          <p:cNvPr id="5" name="Obdélník 4"/>
          <p:cNvSpPr/>
          <p:nvPr/>
        </p:nvSpPr>
        <p:spPr>
          <a:xfrm>
            <a:off x="988120" y="4667904"/>
            <a:ext cx="139333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/>
              <a:t>cs.wikipedia.org</a:t>
            </a:r>
          </a:p>
        </p:txBody>
      </p:sp>
      <p:sp>
        <p:nvSpPr>
          <p:cNvPr id="6" name="Obdélník 5"/>
          <p:cNvSpPr/>
          <p:nvPr/>
        </p:nvSpPr>
        <p:spPr>
          <a:xfrm>
            <a:off x="516124" y="5301208"/>
            <a:ext cx="8334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v%C3%A1lec&amp;hl=cs&amp;biw=1441&amp;bih=654&amp;tbm=isch&amp;tbnid=qophDvVDKssVDM:&amp;imgrefurl=http://www.matrix-2001.cz/clanek-detail/4195-urovne-byti-a-poznani-a-uhly-pohledu/&amp;docid=ZyOLDcU7lj6-KM&amp;imgurl=http://www.matrix-2001.cz/files/image/svet-ocima-miroslava-zelenky/image001(1).jpg&amp;w=800&amp;h=700&amp;ei=9G5LUIXaHsLOtAazkYHICg&amp;zoom=1&amp;iact=hc&amp;vpx=892&amp;vpy=176&amp;dur=455&amp;hovh=210&amp;hovw=240&amp;tx=113&amp;ty=94&amp;sig=116909212397028187337&amp;page=1&amp;tbnh=138&amp;tbnw=150&amp;start=0&amp;ndsp=22&amp;ved=1t:429,r:5,s:0,i:112</a:t>
            </a:r>
          </a:p>
        </p:txBody>
      </p:sp>
    </p:spTree>
    <p:extLst>
      <p:ext uri="{BB962C8B-B14F-4D97-AF65-F5344CB8AC3E}">
        <p14:creationId xmlns:p14="http://schemas.microsoft.com/office/powerpoint/2010/main" val="71626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51344"/>
            <a:ext cx="804664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/>
              <a:t>http://www.google.cz/imgres?q=jehlan&amp;hl=cs&amp;biw=1441&amp;bih=654&amp;tbm=isch&amp;tbnid=rhZCpVGxuE0ETM:&amp;imgrefurl=http://montessorihracky.cz/matematika/858-tyboky-jehlan.html&amp;docid=Bd6I7ekizOip-M&amp;imgurl=http://montessorihracky.cz/858-240-large/tyboky-jehlan.jpg&amp;w=300&amp;h=300&amp;ei=RW9LUKTuCIbJsgag3oD4Bw&amp;zoom=1&amp;iact=hc&amp;vpx=758&amp;vpy=209&amp;dur=96&amp;hovh=225&amp;hovw=225&amp;tx=123&amp;ty=152&amp;sig=116909212397028187337&amp;page=2&amp;tbnh=142&amp;tbnw=177&amp;start=25&amp;ndsp=30&amp;ved=1t:429,r:26,s:25,i:271</a:t>
            </a:r>
          </a:p>
        </p:txBody>
      </p:sp>
      <p:sp>
        <p:nvSpPr>
          <p:cNvPr id="3" name="Obdélník 2"/>
          <p:cNvSpPr/>
          <p:nvPr/>
        </p:nvSpPr>
        <p:spPr>
          <a:xfrm>
            <a:off x="551880" y="1988840"/>
            <a:ext cx="80343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v%C3%A1lec&amp;hl=cs&amp;biw=1441&amp;bih=654&amp;tbm=isch&amp;tbnid=c0LIYFAHYUmLbM:&amp;imgrefurl=http://bagry.cz/clanky/technika/moderni_systemy_2d_a_3d_nivelace_zemnich_stroju_v_praxi&amp;docid=_BcS0C3bW-yZ8M&amp;imgurl=http://bagry.cz/var/ezwebin_site/storage/images/clanky/z_praxe/moderni_systemy_2d_a_3d_nivelace_zemnich_stroju_v_praxi/vibracni_valec_s_3d_gps_systemem/305613-1-cze-CZ/vibracni_valec_s_3d_gps_systemem.jpg&amp;w=1000&amp;h=665&amp;ei=9G5LUIXaHsLOtAazkYHICg&amp;zoom=1&amp;iact=hc&amp;vpx=567&amp;vpy=190&amp;dur=151&amp;hovh=183&amp;hovw=275&amp;tx=141&amp;ty=106&amp;sig=116909212397028187337&amp;page=1&amp;tbnh=138&amp;tbnw=182&amp;start=0&amp;ndsp=22&amp;ved=1t:429,r:3,s:0,i:106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3784" y="3752166"/>
            <a:ext cx="8334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/>
              <a:t>http://www.google.cz/imgres?q=ku%C5%BEel&amp;hl=cs&amp;biw=1441&amp;bih=654&amp;tbm=isch&amp;tbnid=QuKPC__KqaiaiM:&amp;imgrefurl=http://www.dopravni-znaceni.eu/znacka/Dopravn%25C3%25AD-ku%25C5%25BEel/Z01/&amp;docid=VxzQ_3gVvNtCLM&amp;imgurl=http://www.dopravni-znaceni.eu/dopravni-znacky/velke/Z01.jpg&amp;w=289&amp;h=400&amp;ei=W3BLUOjWK47RsgbikIHoBQ&amp;zoom=1&amp;iact=hc&amp;vpx=169&amp;vpy=276&amp;dur=1340&amp;hovh=264&amp;hovw=191&amp;tx=112&amp;ty=183&amp;sig=116909212397028187337&amp;page=1&amp;tbnh=129&amp;tbnw=93&amp;start=0&amp;ndsp=25&amp;ved=1t:429,r:17,s:0,i:150</a:t>
            </a:r>
          </a:p>
        </p:txBody>
      </p:sp>
      <p:sp>
        <p:nvSpPr>
          <p:cNvPr id="5" name="Obdélník 4"/>
          <p:cNvSpPr/>
          <p:nvPr/>
        </p:nvSpPr>
        <p:spPr>
          <a:xfrm>
            <a:off x="665548" y="5271309"/>
            <a:ext cx="8011144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/>
              <a:t>http://www.google.cz/imgres?q=ku%C5%BEel&amp;hl=cs&amp;biw=1441&amp;bih=654&amp;tbm=isch&amp;tbnid=o7hVujG3wskEfM:&amp;imgrefurl=http://www.vyukovematerialy.cz/matika/9/kuzel/uvod.htm&amp;docid=cYm3yVq_nAgB9M&amp;imgurl=http://www.vyukovematerialy.cz/matika/9/kuzel/kuzel.gif&amp;w=400&amp;h=381&amp;ei=W3BLUOjWK47RsgbikIHoBQ&amp;zoom=1&amp;iact=hc&amp;vpx=305&amp;vpy=167&amp;dur=260&amp;hovh=219&amp;hovw=230&amp;tx=107&amp;ty=122&amp;sig=116909212397028187337&amp;page=1&amp;tbnh=129&amp;tbnw=135&amp;start=0&amp;ndsp=25&amp;ved=1t:429,r:1,s:0,i:100</a:t>
            </a:r>
          </a:p>
        </p:txBody>
      </p:sp>
    </p:spTree>
    <p:extLst>
      <p:ext uri="{BB962C8B-B14F-4D97-AF65-F5344CB8AC3E}">
        <p14:creationId xmlns:p14="http://schemas.microsoft.com/office/powerpoint/2010/main" val="101904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131</TotalTime>
  <Words>321</Words>
  <Application>Microsoft Office PowerPoint</Application>
  <PresentationFormat>Předvádění na obrazovce (4:3)</PresentationFormat>
  <Paragraphs>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Prezentace aplikace PowerPoint</vt:lpstr>
      <vt:lpstr>Učíme se geometrická tělesa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geometrická tělesa</dc:title>
  <dc:creator>131M</dc:creator>
  <cp:lastModifiedBy>131M</cp:lastModifiedBy>
  <cp:revision>16</cp:revision>
  <dcterms:created xsi:type="dcterms:W3CDTF">2012-02-23T05:56:48Z</dcterms:created>
  <dcterms:modified xsi:type="dcterms:W3CDTF">2012-09-08T16:22:13Z</dcterms:modified>
</cp:coreProperties>
</file>