
<file path=[Content_Types].xml><?xml version="1.0" encoding="utf-8"?>
<Types xmlns="http://schemas.openxmlformats.org/package/2006/content-types">
  <Override PartName="/ppt/activeX/activeX15.xml" ContentType="application/vnd.ms-office.activeX+xml"/>
  <Override PartName="/ppt/activeX/activeX26.xml" ContentType="application/vnd.ms-office.activeX+xml"/>
  <Override PartName="/ppt/activeX/activeX44.xml" ContentType="application/vnd.ms-office.activeX+xml"/>
  <Override PartName="/ppt/activeX/activeX62.xml" ContentType="application/vnd.ms-office.activeX+xml"/>
  <Override PartName="/ppt/activeX/activeX73.xml" ContentType="application/vnd.ms-office.activeX+xml"/>
  <Override PartName="/ppt/activeX/activeX91.xml" ContentType="application/vnd.ms-office.activeX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activeX/activeX2.xml" ContentType="application/vnd.ms-office.activeX+xml"/>
  <Override PartName="/ppt/activeX/activeX33.xml" ContentType="application/vnd.ms-office.activeX+xml"/>
  <Override PartName="/ppt/activeX/activeX51.xml" ContentType="application/vnd.ms-office.activeX+xml"/>
  <Override PartName="/ppt/activeX/activeX80.xml" ContentType="application/vnd.ms-office.activeX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activeX/activeX11.xml" ContentType="application/vnd.ms-office.activeX+xml"/>
  <Override PartName="/ppt/activeX/activeX22.xml" ContentType="application/vnd.ms-office.activeX+xml"/>
  <Override PartName="/ppt/activeX/activeX40.xml" ContentType="application/vnd.ms-office.activeX+xml"/>
  <Override PartName="/ppt/activeX/activeX108.xml" ContentType="application/vnd.ms-office.activeX+xml"/>
  <Default Extension="xml" ContentType="application/xml"/>
  <Override PartName="/ppt/activeX/activeX115.xml" ContentType="application/vnd.ms-office.activeX+xml"/>
  <Override PartName="/ppt/tableStyles.xml" ContentType="application/vnd.openxmlformats-officedocument.presentationml.tableStyles+xml"/>
  <Override PartName="/ppt/activeX/activeX104.xml" ContentType="application/vnd.ms-office.activeX+xml"/>
  <Override PartName="/ppt/activeX/activeX78.xml" ContentType="application/vnd.ms-office.activeX+xml"/>
  <Override PartName="/ppt/activeX/activeX89.xml" ContentType="application/vnd.ms-office.activeX+xml"/>
  <Override PartName="/ppt/activeX/activeX111.xml" ContentType="application/vnd.ms-office.activeX+xml"/>
  <Override PartName="/ppt/activeX/activeX38.xml" ContentType="application/vnd.ms-office.activeX+xml"/>
  <Override PartName="/ppt/activeX/activeX49.xml" ContentType="application/vnd.ms-office.activeX+xml"/>
  <Override PartName="/ppt/activeX/activeX67.xml" ContentType="application/vnd.ms-office.activeX+xml"/>
  <Override PartName="/ppt/activeX/activeX85.xml" ContentType="application/vnd.ms-office.activeX+xml"/>
  <Override PartName="/ppt/activeX/activeX96.xml" ContentType="application/vnd.ms-office.activeX+xml"/>
  <Override PartName="/ppt/activeX/activeX100.xml" ContentType="application/vnd.ms-office.activeX+xml"/>
  <Override PartName="/ppt/viewProps.xml" ContentType="application/vnd.openxmlformats-officedocument.presentationml.viewProps+xml"/>
  <Override PartName="/ppt/activeX/activeX7.xml" ContentType="application/vnd.ms-office.activeX+xml"/>
  <Override PartName="/ppt/activeX/activeX27.xml" ContentType="application/vnd.ms-office.activeX+xml"/>
  <Override PartName="/ppt/activeX/activeX56.xml" ContentType="application/vnd.ms-office.activeX+xml"/>
  <Override PartName="/ppt/activeX/activeX74.xml" ContentType="application/vnd.ms-office.activeX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ms-office.activeX"/>
  <Override PartName="/ppt/activeX/activeX16.xml" ContentType="application/vnd.ms-office.activeX+xml"/>
  <Override PartName="/ppt/activeX/activeX34.xml" ContentType="application/vnd.ms-office.activeX+xml"/>
  <Override PartName="/ppt/activeX/activeX45.xml" ContentType="application/vnd.ms-office.activeX+xml"/>
  <Override PartName="/ppt/activeX/activeX63.xml" ContentType="application/vnd.ms-office.activeX+xml"/>
  <Override PartName="/ppt/activeX/activeX81.xml" ContentType="application/vnd.ms-office.activeX+xml"/>
  <Override PartName="/ppt/activeX/activeX92.xml" ContentType="application/vnd.ms-office.activeX+xml"/>
  <Override PartName="/ppt/presProps.xml" ContentType="application/vnd.openxmlformats-officedocument.presentationml.presProps+xml"/>
  <Override PartName="/ppt/activeX/activeX3.xml" ContentType="application/vnd.ms-office.activeX+xml"/>
  <Override PartName="/ppt/activeX/activeX23.xml" ContentType="application/vnd.ms-office.activeX+xml"/>
  <Override PartName="/ppt/activeX/activeX52.xml" ContentType="application/vnd.ms-office.activeX+xml"/>
  <Override PartName="/ppt/activeX/activeX70.xml" ContentType="application/vnd.ms-office.activeX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activeX/activeX1.xml" ContentType="application/vnd.ms-office.activeX+xml"/>
  <Override PartName="/ppt/activeX/activeX12.xml" ContentType="application/vnd.ms-office.activeX+xml"/>
  <Override PartName="/ppt/activeX/activeX21.xml" ContentType="application/vnd.ms-office.activeX+xml"/>
  <Override PartName="/ppt/activeX/activeX30.xml" ContentType="application/vnd.ms-office.activeX+xml"/>
  <Override PartName="/ppt/activeX/activeX41.xml" ContentType="application/vnd.ms-office.activeX+xml"/>
  <Override PartName="/ppt/activeX/activeX50.xml" ContentType="application/vnd.ms-office.activeX+xml"/>
  <Override PartName="/ppt/activeX/activeX109.xml" ContentType="application/vnd.ms-office.activeX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activeX/activeX10.xml" ContentType="application/vnd.ms-office.activeX+xml"/>
  <Override PartName="/ppt/activeX/activeX107.xml" ContentType="application/vnd.ms-office.activeX+xml"/>
  <Override PartName="/ppt/activeX/activeX116.xml" ContentType="application/vnd.ms-office.activeX+xml"/>
  <Override PartName="/docProps/app.xml" ContentType="application/vnd.openxmlformats-officedocument.extended-properties+xml"/>
  <Override PartName="/ppt/activeX/activeX99.xml" ContentType="application/vnd.ms-office.activeX+xml"/>
  <Override PartName="/ppt/activeX/activeX105.xml" ContentType="application/vnd.ms-office.activeX+xml"/>
  <Override PartName="/ppt/activeX/activeX114.xml" ContentType="application/vnd.ms-office.activeX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activeX/activeX59.xml" ContentType="application/vnd.ms-office.activeX+xml"/>
  <Override PartName="/ppt/activeX/activeX79.xml" ContentType="application/vnd.ms-office.activeX+xml"/>
  <Override PartName="/ppt/activeX/activeX88.xml" ContentType="application/vnd.ms-office.activeX+xml"/>
  <Override PartName="/ppt/activeX/activeX97.xml" ContentType="application/vnd.ms-office.activeX+xml"/>
  <Override PartName="/ppt/activeX/activeX103.xml" ContentType="application/vnd.ms-office.activeX+xml"/>
  <Override PartName="/ppt/activeX/activeX112.xml" ContentType="application/vnd.ms-office.activeX+xml"/>
  <Override PartName="/ppt/activeX/activeX8.xml" ContentType="application/vnd.ms-office.activeX+xml"/>
  <Override PartName="/ppt/activeX/activeX39.xml" ContentType="application/vnd.ms-office.activeX+xml"/>
  <Override PartName="/ppt/activeX/activeX48.xml" ContentType="application/vnd.ms-office.activeX+xml"/>
  <Override PartName="/ppt/activeX/activeX57.xml" ContentType="application/vnd.ms-office.activeX+xml"/>
  <Override PartName="/ppt/activeX/activeX68.xml" ContentType="application/vnd.ms-office.activeX+xml"/>
  <Override PartName="/ppt/activeX/activeX77.xml" ContentType="application/vnd.ms-office.activeX+xml"/>
  <Override PartName="/ppt/activeX/activeX86.xml" ContentType="application/vnd.ms-office.activeX+xml"/>
  <Override PartName="/ppt/activeX/activeX95.xml" ContentType="application/vnd.ms-office.activeX+xml"/>
  <Override PartName="/ppt/activeX/activeX101.xml" ContentType="application/vnd.ms-office.activeX+xml"/>
  <Override PartName="/ppt/activeX/activeX110.xml" ContentType="application/vnd.ms-office.activeX+xml"/>
  <Override PartName="/ppt/slides/slide8.xml" ContentType="application/vnd.openxmlformats-officedocument.presentationml.slide+xml"/>
  <Override PartName="/ppt/activeX/activeX6.xml" ContentType="application/vnd.ms-office.activeX+xml"/>
  <Override PartName="/ppt/activeX/activeX19.xml" ContentType="application/vnd.ms-office.activeX+xml"/>
  <Override PartName="/ppt/activeX/activeX28.xml" ContentType="application/vnd.ms-office.activeX+xml"/>
  <Override PartName="/ppt/activeX/activeX37.xml" ContentType="application/vnd.ms-office.activeX+xml"/>
  <Override PartName="/ppt/activeX/activeX46.xml" ContentType="application/vnd.ms-office.activeX+xml"/>
  <Override PartName="/ppt/activeX/activeX55.xml" ContentType="application/vnd.ms-office.activeX+xml"/>
  <Override PartName="/ppt/activeX/activeX66.xml" ContentType="application/vnd.ms-office.activeX+xml"/>
  <Override PartName="/ppt/activeX/activeX75.xml" ContentType="application/vnd.ms-office.activeX+xml"/>
  <Override PartName="/ppt/activeX/activeX84.xml" ContentType="application/vnd.ms-office.activeX+xml"/>
  <Override PartName="/ppt/activeX/activeX93.xml" ContentType="application/vnd.ms-office.activeX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activeX/activeX4.xml" ContentType="application/vnd.ms-office.activeX+xml"/>
  <Override PartName="/ppt/activeX/activeX17.xml" ContentType="application/vnd.ms-office.activeX+xml"/>
  <Override PartName="/ppt/activeX/activeX35.xml" ContentType="application/vnd.ms-office.activeX+xml"/>
  <Override PartName="/ppt/activeX/activeX53.xml" ContentType="application/vnd.ms-office.activeX+xml"/>
  <Override PartName="/ppt/activeX/activeX64.xml" ContentType="application/vnd.ms-office.activeX+xml"/>
  <Override PartName="/ppt/activeX/activeX82.xml" ContentType="application/vnd.ms-office.activeX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activeX/activeX13.xml" ContentType="application/vnd.ms-office.activeX+xml"/>
  <Override PartName="/ppt/activeX/activeX24.xml" ContentType="application/vnd.ms-office.activeX+xml"/>
  <Override PartName="/ppt/activeX/activeX42.xml" ContentType="application/vnd.ms-office.activeX+xml"/>
  <Override PartName="/ppt/activeX/activeX60.xml" ContentType="application/vnd.ms-office.activeX+xml"/>
  <Override PartName="/ppt/activeX/activeX71.xml" ContentType="application/vnd.ms-office.activeX+xml"/>
  <Override PartName="/ppt/slides/slide2.xml" ContentType="application/vnd.openxmlformats-officedocument.presentationml.slide+xml"/>
  <Default Extension="wmf" ContentType="image/x-wmf"/>
  <Override PartName="/ppt/activeX/activeX31.xml" ContentType="application/vnd.ms-office.activeX+xml"/>
  <Default Extension="rels" ContentType="application/vnd.openxmlformats-package.relationships+xml"/>
  <Override PartName="/ppt/activeX/activeX20.xml" ContentType="application/vnd.ms-office.activeX+xml"/>
  <Override PartName="/ppt/activeX/activeX106.xml" ContentType="application/vnd.ms-office.activeX+xml"/>
  <Override PartName="/ppt/slideLayouts/slideLayout11.xml" ContentType="application/vnd.openxmlformats-officedocument.presentationml.slideLayout+xml"/>
  <Override PartName="/ppt/activeX/activeX113.xml" ContentType="application/vnd.ms-office.activeX+xml"/>
  <Override PartName="/ppt/activeX/activeX69.xml" ContentType="application/vnd.ms-office.activeX+xml"/>
  <Override PartName="/ppt/activeX/activeX98.xml" ContentType="application/vnd.ms-office.activeX+xml"/>
  <Override PartName="/ppt/activeX/activeX102.xml" ContentType="application/vnd.ms-office.activeX+xml"/>
  <Override PartName="/ppt/activeX/activeX9.xml" ContentType="application/vnd.ms-office.activeX+xml"/>
  <Override PartName="/ppt/activeX/activeX29.xml" ContentType="application/vnd.ms-office.activeX+xml"/>
  <Override PartName="/ppt/activeX/activeX58.xml" ContentType="application/vnd.ms-office.activeX+xml"/>
  <Override PartName="/ppt/activeX/activeX76.xml" ContentType="application/vnd.ms-office.activeX+xml"/>
  <Override PartName="/ppt/activeX/activeX87.xml" ContentType="application/vnd.ms-office.activeX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activeX/activeX18.xml" ContentType="application/vnd.ms-office.activeX+xml"/>
  <Override PartName="/ppt/activeX/activeX36.xml" ContentType="application/vnd.ms-office.activeX+xml"/>
  <Override PartName="/ppt/activeX/activeX47.xml" ContentType="application/vnd.ms-office.activeX+xml"/>
  <Override PartName="/ppt/activeX/activeX65.xml" ContentType="application/vnd.ms-office.activeX+xml"/>
  <Override PartName="/ppt/activeX/activeX83.xml" ContentType="application/vnd.ms-office.activeX+xml"/>
  <Override PartName="/ppt/activeX/activeX94.xml" ContentType="application/vnd.ms-office.activeX+xml"/>
  <Override PartName="/ppt/activeX/activeX5.xml" ContentType="application/vnd.ms-office.activeX+xml"/>
  <Override PartName="/ppt/activeX/activeX25.xml" ContentType="application/vnd.ms-office.activeX+xml"/>
  <Override PartName="/ppt/activeX/activeX54.xml" ContentType="application/vnd.ms-office.activeX+xml"/>
  <Override PartName="/ppt/activeX/activeX72.xml" ContentType="application/vnd.ms-office.activeX+xml"/>
  <Override PartName="/ppt/slides/slide3.xml" ContentType="application/vnd.openxmlformats-officedocument.presentationml.slide+xml"/>
  <Override PartName="/ppt/slideLayouts/slideLayout5.xml" ContentType="application/vnd.openxmlformats-officedocument.presentationml.slideLayout+xml"/>
  <Override PartName="/ppt/activeX/activeX14.xml" ContentType="application/vnd.ms-office.activeX+xml"/>
  <Override PartName="/ppt/activeX/activeX32.xml" ContentType="application/vnd.ms-office.activeX+xml"/>
  <Override PartName="/ppt/activeX/activeX43.xml" ContentType="application/vnd.ms-office.activeX+xml"/>
  <Override PartName="/ppt/activeX/activeX61.xml" ContentType="application/vnd.ms-office.activeX+xml"/>
  <Override PartName="/ppt/activeX/activeX90.xml" ContentType="application/vnd.ms-office.activeX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60" r:id="rId4"/>
    <p:sldId id="257" r:id="rId5"/>
    <p:sldId id="259" r:id="rId6"/>
    <p:sldId id="258" r:id="rId7"/>
    <p:sldId id="25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_rels/activeX18.xml.rels><?xml version="1.0" encoding="UTF-8" standalone="yes"?>
<Relationships xmlns="http://schemas.openxmlformats.org/package/2006/relationships"><Relationship Id="rId1" Type="http://schemas.microsoft.com/office/2006/relationships/activeXControlBinary" Target="activeX18.bin"/></Relationships>
</file>

<file path=ppt/activeX/_rels/activeX19.xml.rels><?xml version="1.0" encoding="UTF-8" standalone="yes"?>
<Relationships xmlns="http://schemas.openxmlformats.org/package/2006/relationships"><Relationship Id="rId1" Type="http://schemas.microsoft.com/office/2006/relationships/activeXControlBinary" Target="activeX19.bin"/></Relationships>
</file>

<file path=ppt/activeX/_rels/activeX20.xml.rels><?xml version="1.0" encoding="UTF-8" standalone="yes"?>
<Relationships xmlns="http://schemas.openxmlformats.org/package/2006/relationships"><Relationship Id="rId1" Type="http://schemas.microsoft.com/office/2006/relationships/activeXControlBinary" Target="activeX20.bin"/></Relationships>
</file>

<file path=ppt/activeX/_rels/activeX21.xml.rels><?xml version="1.0" encoding="UTF-8" standalone="yes"?>
<Relationships xmlns="http://schemas.openxmlformats.org/package/2006/relationships"><Relationship Id="rId1" Type="http://schemas.microsoft.com/office/2006/relationships/activeXControlBinary" Target="activeX21.bin"/></Relationships>
</file>

<file path=ppt/activeX/_rels/activeX22.xml.rels><?xml version="1.0" encoding="UTF-8" standalone="yes"?>
<Relationships xmlns="http://schemas.openxmlformats.org/package/2006/relationships"><Relationship Id="rId1" Type="http://schemas.microsoft.com/office/2006/relationships/activeXControlBinary" Target="activeX22.bin"/></Relationships>
</file>

<file path=ppt/activeX/_rels/activeX23.xml.rels><?xml version="1.0" encoding="UTF-8" standalone="yes"?>
<Relationships xmlns="http://schemas.openxmlformats.org/package/2006/relationships"><Relationship Id="rId1" Type="http://schemas.microsoft.com/office/2006/relationships/activeXControlBinary" Target="activeX23.bin"/></Relationships>
</file>

<file path=ppt/activeX/_rels/activeX24.xml.rels><?xml version="1.0" encoding="UTF-8" standalone="yes"?>
<Relationships xmlns="http://schemas.openxmlformats.org/package/2006/relationships"><Relationship Id="rId1" Type="http://schemas.microsoft.com/office/2006/relationships/activeXControlBinary" Target="activeX24.bin"/></Relationships>
</file>

<file path=ppt/activeX/_rels/activeX25.xml.rels><?xml version="1.0" encoding="UTF-8" standalone="yes"?>
<Relationships xmlns="http://schemas.openxmlformats.org/package/2006/relationships"><Relationship Id="rId1" Type="http://schemas.microsoft.com/office/2006/relationships/activeXControlBinary" Target="activeX25.bin"/></Relationships>
</file>

<file path=ppt/activeX/_rels/activeX26.xml.rels><?xml version="1.0" encoding="UTF-8" standalone="yes"?>
<Relationships xmlns="http://schemas.openxmlformats.org/package/2006/relationships"><Relationship Id="rId1" Type="http://schemas.microsoft.com/office/2006/relationships/activeXControlBinary" Target="activeX26.bin"/></Relationships>
</file>

<file path=ppt/activeX/_rels/activeX27.xml.rels><?xml version="1.0" encoding="UTF-8" standalone="yes"?>
<Relationships xmlns="http://schemas.openxmlformats.org/package/2006/relationships"><Relationship Id="rId1" Type="http://schemas.microsoft.com/office/2006/relationships/activeXControlBinary" Target="activeX27.bin"/></Relationships>
</file>

<file path=ppt/activeX/_rels/activeX28.xml.rels><?xml version="1.0" encoding="UTF-8" standalone="yes"?>
<Relationships xmlns="http://schemas.openxmlformats.org/package/2006/relationships"><Relationship Id="rId1" Type="http://schemas.microsoft.com/office/2006/relationships/activeXControlBinary" Target="activeX28.bin"/></Relationships>
</file>

<file path=ppt/activeX/_rels/activeX29.xml.rels><?xml version="1.0" encoding="UTF-8" standalone="yes"?>
<Relationships xmlns="http://schemas.openxmlformats.org/package/2006/relationships"><Relationship Id="rId1" Type="http://schemas.microsoft.com/office/2006/relationships/activeXControlBinary" Target="activeX29.bin"/></Relationships>
</file>

<file path=ppt/activeX/_rels/activeX30.xml.rels><?xml version="1.0" encoding="UTF-8" standalone="yes"?>
<Relationships xmlns="http://schemas.openxmlformats.org/package/2006/relationships"><Relationship Id="rId1" Type="http://schemas.microsoft.com/office/2006/relationships/activeXControlBinary" Target="activeX30.bin"/></Relationships>
</file>

<file path=ppt/activeX/_rels/activeX31.xml.rels><?xml version="1.0" encoding="UTF-8" standalone="yes"?>
<Relationships xmlns="http://schemas.openxmlformats.org/package/2006/relationships"><Relationship Id="rId1" Type="http://schemas.microsoft.com/office/2006/relationships/activeXControlBinary" Target="activeX31.bin"/></Relationships>
</file>

<file path=ppt/activeX/_rels/activeX32.xml.rels><?xml version="1.0" encoding="UTF-8" standalone="yes"?>
<Relationships xmlns="http://schemas.openxmlformats.org/package/2006/relationships"><Relationship Id="rId1" Type="http://schemas.microsoft.com/office/2006/relationships/activeXControlBinary" Target="activeX32.bin"/></Relationships>
</file>

<file path=ppt/activeX/_rels/activeX33.xml.rels><?xml version="1.0" encoding="UTF-8" standalone="yes"?>
<Relationships xmlns="http://schemas.openxmlformats.org/package/2006/relationships"><Relationship Id="rId1" Type="http://schemas.microsoft.com/office/2006/relationships/activeXControlBinary" Target="activeX33.bin"/></Relationships>
</file>

<file path=ppt/activeX/_rels/activeX34.xml.rels><?xml version="1.0" encoding="UTF-8" standalone="yes"?>
<Relationships xmlns="http://schemas.openxmlformats.org/package/2006/relationships"><Relationship Id="rId1" Type="http://schemas.microsoft.com/office/2006/relationships/activeXControlBinary" Target="activeX34.bin"/></Relationships>
</file>

<file path=ppt/activeX/_rels/activeX35.xml.rels><?xml version="1.0" encoding="UTF-8" standalone="yes"?>
<Relationships xmlns="http://schemas.openxmlformats.org/package/2006/relationships"><Relationship Id="rId1" Type="http://schemas.microsoft.com/office/2006/relationships/activeXControlBinary" Target="activeX35.bin"/></Relationships>
</file>

<file path=ppt/activeX/_rels/activeX36.xml.rels><?xml version="1.0" encoding="UTF-8" standalone="yes"?>
<Relationships xmlns="http://schemas.openxmlformats.org/package/2006/relationships"><Relationship Id="rId1" Type="http://schemas.microsoft.com/office/2006/relationships/activeXControlBinary" Target="activeX36.bin"/></Relationships>
</file>

<file path=ppt/activeX/_rels/activeX37.xml.rels><?xml version="1.0" encoding="UTF-8" standalone="yes"?>
<Relationships xmlns="http://schemas.openxmlformats.org/package/2006/relationships"><Relationship Id="rId1" Type="http://schemas.microsoft.com/office/2006/relationships/activeXControlBinary" Target="activeX37.bin"/></Relationships>
</file>

<file path=ppt/activeX/_rels/activeX38.xml.rels><?xml version="1.0" encoding="UTF-8" standalone="yes"?>
<Relationships xmlns="http://schemas.openxmlformats.org/package/2006/relationships"><Relationship Id="rId1" Type="http://schemas.microsoft.com/office/2006/relationships/activeXControlBinary" Target="activeX38.bin"/></Relationships>
</file>

<file path=ppt/activeX/_rels/activeX39.xml.rels><?xml version="1.0" encoding="UTF-8" standalone="yes"?>
<Relationships xmlns="http://schemas.openxmlformats.org/package/2006/relationships"><Relationship Id="rId1" Type="http://schemas.microsoft.com/office/2006/relationships/activeXControlBinary" Target="activeX39.bin"/></Relationships>
</file>

<file path=ppt/activeX/_rels/activeX40.xml.rels><?xml version="1.0" encoding="UTF-8" standalone="yes"?>
<Relationships xmlns="http://schemas.openxmlformats.org/package/2006/relationships"><Relationship Id="rId1" Type="http://schemas.microsoft.com/office/2006/relationships/activeXControlBinary" Target="activeX40.bin"/></Relationships>
</file>

<file path=ppt/activeX/_rels/activeX41.xml.rels><?xml version="1.0" encoding="UTF-8" standalone="yes"?>
<Relationships xmlns="http://schemas.openxmlformats.org/package/2006/relationships"><Relationship Id="rId1" Type="http://schemas.microsoft.com/office/2006/relationships/activeXControlBinary" Target="activeX41.bin"/></Relationships>
</file>

<file path=ppt/activeX/_rels/activeX42.xml.rels><?xml version="1.0" encoding="UTF-8" standalone="yes"?>
<Relationships xmlns="http://schemas.openxmlformats.org/package/2006/relationships"><Relationship Id="rId1" Type="http://schemas.microsoft.com/office/2006/relationships/activeXControlBinary" Target="activeX42.bin"/></Relationships>
</file>

<file path=ppt/activeX/_rels/activeX43.xml.rels><?xml version="1.0" encoding="UTF-8" standalone="yes"?>
<Relationships xmlns="http://schemas.openxmlformats.org/package/2006/relationships"><Relationship Id="rId1" Type="http://schemas.microsoft.com/office/2006/relationships/activeXControlBinary" Target="activeX43.bin"/></Relationships>
</file>

<file path=ppt/activeX/_rels/activeX44.xml.rels><?xml version="1.0" encoding="UTF-8" standalone="yes"?>
<Relationships xmlns="http://schemas.openxmlformats.org/package/2006/relationships"><Relationship Id="rId1" Type="http://schemas.microsoft.com/office/2006/relationships/activeXControlBinary" Target="activeX44.bin"/></Relationships>
</file>

<file path=ppt/activeX/_rels/activeX45.xml.rels><?xml version="1.0" encoding="UTF-8" standalone="yes"?>
<Relationships xmlns="http://schemas.openxmlformats.org/package/2006/relationships"><Relationship Id="rId1" Type="http://schemas.microsoft.com/office/2006/relationships/activeXControlBinary" Target="activeX45.bin"/></Relationships>
</file>

<file path=ppt/activeX/_rels/activeX46.xml.rels><?xml version="1.0" encoding="UTF-8" standalone="yes"?>
<Relationships xmlns="http://schemas.openxmlformats.org/package/2006/relationships"><Relationship Id="rId1" Type="http://schemas.microsoft.com/office/2006/relationships/activeXControlBinary" Target="activeX46.bin"/></Relationships>
</file>

<file path=ppt/activeX/_rels/activeX47.xml.rels><?xml version="1.0" encoding="UTF-8" standalone="yes"?>
<Relationships xmlns="http://schemas.openxmlformats.org/package/2006/relationships"><Relationship Id="rId1" Type="http://schemas.microsoft.com/office/2006/relationships/activeXControlBinary" Target="activeX47.bin"/></Relationships>
</file>

<file path=ppt/activeX/_rels/activeX48.xml.rels><?xml version="1.0" encoding="UTF-8" standalone="yes"?>
<Relationships xmlns="http://schemas.openxmlformats.org/package/2006/relationships"><Relationship Id="rId1" Type="http://schemas.microsoft.com/office/2006/relationships/activeXControlBinary" Target="activeX48.bin"/></Relationships>
</file>

<file path=ppt/activeX/_rels/activeX49.xml.rels><?xml version="1.0" encoding="UTF-8" standalone="yes"?>
<Relationships xmlns="http://schemas.openxmlformats.org/package/2006/relationships"><Relationship Id="rId1" Type="http://schemas.microsoft.com/office/2006/relationships/activeXControlBinary" Target="activeX49.bin"/></Relationships>
</file>

<file path=ppt/activeX/_rels/activeX50.xml.rels><?xml version="1.0" encoding="UTF-8" standalone="yes"?>
<Relationships xmlns="http://schemas.openxmlformats.org/package/2006/relationships"><Relationship Id="rId1" Type="http://schemas.microsoft.com/office/2006/relationships/activeXControlBinary" Target="activeX50.bin"/></Relationships>
</file>

<file path=ppt/activeX/_rels/activeX51.xml.rels><?xml version="1.0" encoding="UTF-8" standalone="yes"?>
<Relationships xmlns="http://schemas.openxmlformats.org/package/2006/relationships"><Relationship Id="rId1" Type="http://schemas.microsoft.com/office/2006/relationships/activeXControlBinary" Target="activeX51.bin"/></Relationships>
</file>

<file path=ppt/activeX/_rels/activeX52.xml.rels><?xml version="1.0" encoding="UTF-8" standalone="yes"?>
<Relationships xmlns="http://schemas.openxmlformats.org/package/2006/relationships"><Relationship Id="rId1" Type="http://schemas.microsoft.com/office/2006/relationships/activeXControlBinary" Target="activeX52.bin"/></Relationships>
</file>

<file path=ppt/activeX/_rels/activeX53.xml.rels><?xml version="1.0" encoding="UTF-8" standalone="yes"?>
<Relationships xmlns="http://schemas.openxmlformats.org/package/2006/relationships"><Relationship Id="rId1" Type="http://schemas.microsoft.com/office/2006/relationships/activeXControlBinary" Target="activeX53.bin"/></Relationships>
</file>

<file path=ppt/activeX/_rels/activeX54.xml.rels><?xml version="1.0" encoding="UTF-8" standalone="yes"?>
<Relationships xmlns="http://schemas.openxmlformats.org/package/2006/relationships"><Relationship Id="rId1" Type="http://schemas.microsoft.com/office/2006/relationships/activeXControlBinary" Target="activeX54.bin"/></Relationships>
</file>

<file path=ppt/activeX/_rels/activeX55.xml.rels><?xml version="1.0" encoding="UTF-8" standalone="yes"?>
<Relationships xmlns="http://schemas.openxmlformats.org/package/2006/relationships"><Relationship Id="rId1" Type="http://schemas.microsoft.com/office/2006/relationships/activeXControlBinary" Target="activeX55.bin"/></Relationships>
</file>

<file path=ppt/activeX/_rels/activeX56.xml.rels><?xml version="1.0" encoding="UTF-8" standalone="yes"?>
<Relationships xmlns="http://schemas.openxmlformats.org/package/2006/relationships"><Relationship Id="rId1" Type="http://schemas.microsoft.com/office/2006/relationships/activeXControlBinary" Target="activeX56.bin"/></Relationships>
</file>

<file path=ppt/activeX/_rels/activeX57.xml.rels><?xml version="1.0" encoding="UTF-8" standalone="yes"?>
<Relationships xmlns="http://schemas.openxmlformats.org/package/2006/relationships"><Relationship Id="rId1" Type="http://schemas.microsoft.com/office/2006/relationships/activeXControlBinary" Target="activeX57.bin"/></Relationships>
</file>

<file path=ppt/activeX/_rels/activeX58.xml.rels><?xml version="1.0" encoding="UTF-8" standalone="yes"?>
<Relationships xmlns="http://schemas.openxmlformats.org/package/2006/relationships"><Relationship Id="rId1" Type="http://schemas.microsoft.com/office/2006/relationships/activeXControlBinary" Target="activeX58.bin"/></Relationships>
</file>

<file path=ppt/activeX/_rels/activeX59.xml.rels><?xml version="1.0" encoding="UTF-8" standalone="yes"?>
<Relationships xmlns="http://schemas.openxmlformats.org/package/2006/relationships"><Relationship Id="rId1" Type="http://schemas.microsoft.com/office/2006/relationships/activeXControlBinary" Target="activeX59.bin"/></Relationships>
</file>

<file path=ppt/activeX/_rels/activeX60.xml.rels><?xml version="1.0" encoding="UTF-8" standalone="yes"?>
<Relationships xmlns="http://schemas.openxmlformats.org/package/2006/relationships"><Relationship Id="rId1" Type="http://schemas.microsoft.com/office/2006/relationships/activeXControlBinary" Target="activeX60.bin"/></Relationships>
</file>

<file path=ppt/activeX/_rels/activeX61.xml.rels><?xml version="1.0" encoding="UTF-8" standalone="yes"?>
<Relationships xmlns="http://schemas.openxmlformats.org/package/2006/relationships"><Relationship Id="rId1" Type="http://schemas.microsoft.com/office/2006/relationships/activeXControlBinary" Target="activeX61.bin"/></Relationships>
</file>

<file path=ppt/activeX/_rels/activeX62.xml.rels><?xml version="1.0" encoding="UTF-8" standalone="yes"?>
<Relationships xmlns="http://schemas.openxmlformats.org/package/2006/relationships"><Relationship Id="rId1" Type="http://schemas.microsoft.com/office/2006/relationships/activeXControlBinary" Target="activeX62.bin"/></Relationships>
</file>

<file path=ppt/activeX/_rels/activeX63.xml.rels><?xml version="1.0" encoding="UTF-8" standalone="yes"?>
<Relationships xmlns="http://schemas.openxmlformats.org/package/2006/relationships"><Relationship Id="rId1" Type="http://schemas.microsoft.com/office/2006/relationships/activeXControlBinary" Target="activeX63.bin"/></Relationships>
</file>

<file path=ppt/activeX/_rels/activeX64.xml.rels><?xml version="1.0" encoding="UTF-8" standalone="yes"?>
<Relationships xmlns="http://schemas.openxmlformats.org/package/2006/relationships"><Relationship Id="rId1" Type="http://schemas.microsoft.com/office/2006/relationships/activeXControlBinary" Target="activeX64.bin"/></Relationships>
</file>

<file path=ppt/activeX/_rels/activeX65.xml.rels><?xml version="1.0" encoding="UTF-8" standalone="yes"?>
<Relationships xmlns="http://schemas.openxmlformats.org/package/2006/relationships"><Relationship Id="rId1" Type="http://schemas.microsoft.com/office/2006/relationships/activeXControlBinary" Target="activeX65.bin"/></Relationships>
</file>

<file path=ppt/activeX/_rels/activeX66.xml.rels><?xml version="1.0" encoding="UTF-8" standalone="yes"?>
<Relationships xmlns="http://schemas.openxmlformats.org/package/2006/relationships"><Relationship Id="rId1" Type="http://schemas.microsoft.com/office/2006/relationships/activeXControlBinary" Target="activeX66.bin"/></Relationships>
</file>

<file path=ppt/activeX/_rels/activeX67.xml.rels><?xml version="1.0" encoding="UTF-8" standalone="yes"?>
<Relationships xmlns="http://schemas.openxmlformats.org/package/2006/relationships"><Relationship Id="rId1" Type="http://schemas.microsoft.com/office/2006/relationships/activeXControlBinary" Target="activeX67.bin"/></Relationships>
</file>

<file path=ppt/activeX/_rels/activeX68.xml.rels><?xml version="1.0" encoding="UTF-8" standalone="yes"?>
<Relationships xmlns="http://schemas.openxmlformats.org/package/2006/relationships"><Relationship Id="rId1" Type="http://schemas.microsoft.com/office/2006/relationships/activeXControlBinary" Target="activeX68.bin"/></Relationships>
</file>

<file path=ppt/activeX/_rels/activeX69.xml.rels><?xml version="1.0" encoding="UTF-8" standalone="yes"?>
<Relationships xmlns="http://schemas.openxmlformats.org/package/2006/relationships"><Relationship Id="rId1" Type="http://schemas.microsoft.com/office/2006/relationships/activeXControlBinary" Target="activeX69.bin"/></Relationships>
</file>

<file path=ppt/activeX/_rels/activeX70.xml.rels><?xml version="1.0" encoding="UTF-8" standalone="yes"?>
<Relationships xmlns="http://schemas.openxmlformats.org/package/2006/relationships"><Relationship Id="rId1" Type="http://schemas.microsoft.com/office/2006/relationships/activeXControlBinary" Target="activeX70.bin"/></Relationships>
</file>

<file path=ppt/activeX/_rels/activeX71.xml.rels><?xml version="1.0" encoding="UTF-8" standalone="yes"?>
<Relationships xmlns="http://schemas.openxmlformats.org/package/2006/relationships"><Relationship Id="rId1" Type="http://schemas.microsoft.com/office/2006/relationships/activeXControlBinary" Target="activeX71.bin"/></Relationships>
</file>

<file path=ppt/activeX/_rels/activeX72.xml.rels><?xml version="1.0" encoding="UTF-8" standalone="yes"?>
<Relationships xmlns="http://schemas.openxmlformats.org/package/2006/relationships"><Relationship Id="rId1" Type="http://schemas.microsoft.com/office/2006/relationships/activeXControlBinary" Target="activeX72.bin"/></Relationships>
</file>

<file path=ppt/activeX/_rels/activeX73.xml.rels><?xml version="1.0" encoding="UTF-8" standalone="yes"?>
<Relationships xmlns="http://schemas.openxmlformats.org/package/2006/relationships"><Relationship Id="rId1" Type="http://schemas.microsoft.com/office/2006/relationships/activeXControlBinary" Target="activeX73.bin"/></Relationships>
</file>

<file path=ppt/activeX/_rels/activeX74.xml.rels><?xml version="1.0" encoding="UTF-8" standalone="yes"?>
<Relationships xmlns="http://schemas.openxmlformats.org/package/2006/relationships"><Relationship Id="rId1" Type="http://schemas.microsoft.com/office/2006/relationships/activeXControlBinary" Target="activeX74.bin"/></Relationships>
</file>

<file path=ppt/activeX/_rels/activeX75.xml.rels><?xml version="1.0" encoding="UTF-8" standalone="yes"?>
<Relationships xmlns="http://schemas.openxmlformats.org/package/2006/relationships"><Relationship Id="rId1" Type="http://schemas.microsoft.com/office/2006/relationships/activeXControlBinary" Target="activeX75.bin"/></Relationships>
</file>

<file path=ppt/activeX/_rels/activeX76.xml.rels><?xml version="1.0" encoding="UTF-8" standalone="yes"?>
<Relationships xmlns="http://schemas.openxmlformats.org/package/2006/relationships"><Relationship Id="rId1" Type="http://schemas.microsoft.com/office/2006/relationships/activeXControlBinary" Target="activeX76.bin"/></Relationships>
</file>

<file path=ppt/activeX/_rels/activeX77.xml.rels><?xml version="1.0" encoding="UTF-8" standalone="yes"?>
<Relationships xmlns="http://schemas.openxmlformats.org/package/2006/relationships"><Relationship Id="rId1" Type="http://schemas.microsoft.com/office/2006/relationships/activeXControlBinary" Target="activeX77.bin"/></Relationships>
</file>

<file path=ppt/activeX/_rels/activeX78.xml.rels><?xml version="1.0" encoding="UTF-8" standalone="yes"?>
<Relationships xmlns="http://schemas.openxmlformats.org/package/2006/relationships"><Relationship Id="rId1" Type="http://schemas.microsoft.com/office/2006/relationships/activeXControlBinary" Target="activeX78.bin"/></Relationships>
</file>

<file path=ppt/activeX/_rels/activeX79.xml.rels><?xml version="1.0" encoding="UTF-8" standalone="yes"?>
<Relationships xmlns="http://schemas.openxmlformats.org/package/2006/relationships"><Relationship Id="rId1" Type="http://schemas.microsoft.com/office/2006/relationships/activeXControlBinary" Target="activeX79.bin"/></Relationships>
</file>

<file path=ppt/activeX/_rels/activeX80.xml.rels><?xml version="1.0" encoding="UTF-8" standalone="yes"?>
<Relationships xmlns="http://schemas.openxmlformats.org/package/2006/relationships"><Relationship Id="rId1" Type="http://schemas.microsoft.com/office/2006/relationships/activeXControlBinary" Target="activeX80.bin"/></Relationships>
</file>

<file path=ppt/activeX/_rels/activeX81.xml.rels><?xml version="1.0" encoding="UTF-8" standalone="yes"?>
<Relationships xmlns="http://schemas.openxmlformats.org/package/2006/relationships"><Relationship Id="rId1" Type="http://schemas.microsoft.com/office/2006/relationships/activeXControlBinary" Target="activeX81.bin"/></Relationships>
</file>

<file path=ppt/activeX/_rels/activeX82.xml.rels><?xml version="1.0" encoding="UTF-8" standalone="yes"?>
<Relationships xmlns="http://schemas.openxmlformats.org/package/2006/relationships"><Relationship Id="rId1" Type="http://schemas.microsoft.com/office/2006/relationships/activeXControlBinary" Target="activeX82.bin"/></Relationships>
</file>

<file path=ppt/activeX/_rels/activeX83.xml.rels><?xml version="1.0" encoding="UTF-8" standalone="yes"?>
<Relationships xmlns="http://schemas.openxmlformats.org/package/2006/relationships"><Relationship Id="rId1" Type="http://schemas.microsoft.com/office/2006/relationships/activeXControlBinary" Target="activeX83.bin"/></Relationships>
</file>

<file path=ppt/activeX/_rels/activeX84.xml.rels><?xml version="1.0" encoding="UTF-8" standalone="yes"?>
<Relationships xmlns="http://schemas.openxmlformats.org/package/2006/relationships"><Relationship Id="rId1" Type="http://schemas.microsoft.com/office/2006/relationships/activeXControlBinary" Target="activeX84.bin"/></Relationships>
</file>

<file path=ppt/activeX/_rels/activeX85.xml.rels><?xml version="1.0" encoding="UTF-8" standalone="yes"?>
<Relationships xmlns="http://schemas.openxmlformats.org/package/2006/relationships"><Relationship Id="rId1" Type="http://schemas.microsoft.com/office/2006/relationships/activeXControlBinary" Target="activeX85.bin"/></Relationships>
</file>

<file path=ppt/activeX/_rels/activeX86.xml.rels><?xml version="1.0" encoding="UTF-8" standalone="yes"?>
<Relationships xmlns="http://schemas.openxmlformats.org/package/2006/relationships"><Relationship Id="rId1" Type="http://schemas.microsoft.com/office/2006/relationships/activeXControlBinary" Target="activeX86.bin"/></Relationships>
</file>

<file path=ppt/activeX/_rels/activeX87.xml.rels><?xml version="1.0" encoding="UTF-8" standalone="yes"?>
<Relationships xmlns="http://schemas.openxmlformats.org/package/2006/relationships"><Relationship Id="rId1" Type="http://schemas.microsoft.com/office/2006/relationships/activeXControlBinary" Target="activeX87.bin"/></Relationships>
</file>

<file path=ppt/activeX/_rels/activeX88.xml.rels><?xml version="1.0" encoding="UTF-8" standalone="yes"?>
<Relationships xmlns="http://schemas.openxmlformats.org/package/2006/relationships"><Relationship Id="rId1" Type="http://schemas.microsoft.com/office/2006/relationships/activeXControlBinary" Target="activeX88.bin"/></Relationships>
</file>

<file path=ppt/activeX/_rels/activeX89.xml.rels><?xml version="1.0" encoding="UTF-8" standalone="yes"?>
<Relationships xmlns="http://schemas.openxmlformats.org/package/2006/relationships"><Relationship Id="rId1" Type="http://schemas.microsoft.com/office/2006/relationships/activeXControlBinary" Target="activeX89.bin"/></Relationships>
</file>

<file path=ppt/activeX/_rels/activeX90.xml.rels><?xml version="1.0" encoding="UTF-8" standalone="yes"?>
<Relationships xmlns="http://schemas.openxmlformats.org/package/2006/relationships"><Relationship Id="rId1" Type="http://schemas.microsoft.com/office/2006/relationships/activeXControlBinary" Target="activeX90.bin"/></Relationships>
</file>

<file path=ppt/activeX/_rels/activeX91.xml.rels><?xml version="1.0" encoding="UTF-8" standalone="yes"?>
<Relationships xmlns="http://schemas.openxmlformats.org/package/2006/relationships"><Relationship Id="rId1" Type="http://schemas.microsoft.com/office/2006/relationships/activeXControlBinary" Target="activeX91.bin"/></Relationships>
</file>

<file path=ppt/activeX/_rels/activeX92.xml.rels><?xml version="1.0" encoding="UTF-8" standalone="yes"?>
<Relationships xmlns="http://schemas.openxmlformats.org/package/2006/relationships"><Relationship Id="rId1" Type="http://schemas.microsoft.com/office/2006/relationships/activeXControlBinary" Target="activeX92.bin"/></Relationships>
</file>

<file path=ppt/activeX/_rels/activeX93.xml.rels><?xml version="1.0" encoding="UTF-8" standalone="yes"?>
<Relationships xmlns="http://schemas.openxmlformats.org/package/2006/relationships"><Relationship Id="rId1" Type="http://schemas.microsoft.com/office/2006/relationships/activeXControlBinary" Target="activeX93.bin"/></Relationships>
</file>

<file path=ppt/activeX/_rels/activeX94.xml.rels><?xml version="1.0" encoding="UTF-8" standalone="yes"?>
<Relationships xmlns="http://schemas.openxmlformats.org/package/2006/relationships"><Relationship Id="rId1" Type="http://schemas.microsoft.com/office/2006/relationships/activeXControlBinary" Target="activeX94.bin"/></Relationships>
</file>

<file path=ppt/activeX/_rels/activeX95.xml.rels><?xml version="1.0" encoding="UTF-8" standalone="yes"?>
<Relationships xmlns="http://schemas.openxmlformats.org/package/2006/relationships"><Relationship Id="rId1" Type="http://schemas.microsoft.com/office/2006/relationships/activeXControlBinary" Target="activeX95.bin"/></Relationships>
</file>

<file path=ppt/activeX/_rels/activeX96.xml.rels><?xml version="1.0" encoding="UTF-8" standalone="yes"?>
<Relationships xmlns="http://schemas.openxmlformats.org/package/2006/relationships"><Relationship Id="rId1" Type="http://schemas.microsoft.com/office/2006/relationships/activeXControlBinary" Target="activeX96.bin"/></Relationships>
</file>

<file path=ppt/activeX/_rels/activeX97.xml.rels><?xml version="1.0" encoding="UTF-8" standalone="yes"?>
<Relationships xmlns="http://schemas.openxmlformats.org/package/2006/relationships"><Relationship Id="rId1" Type="http://schemas.microsoft.com/office/2006/relationships/activeXControlBinary" Target="activeX97.bin"/></Relationships>
</file>

<file path=ppt/activeX/_rels/activeX98.xml.rels><?xml version="1.0" encoding="UTF-8" standalone="yes"?>
<Relationships xmlns="http://schemas.openxmlformats.org/package/2006/relationships"><Relationship Id="rId1" Type="http://schemas.microsoft.com/office/2006/relationships/activeXControlBinary" Target="activeX98.bin"/></Relationships>
</file>

<file path=ppt/activeX/_rels/activeX99.xml.rels><?xml version="1.0" encoding="UTF-8" standalone="yes"?>
<Relationships xmlns="http://schemas.openxmlformats.org/package/2006/relationships"><Relationship Id="rId1" Type="http://schemas.microsoft.com/office/2006/relationships/activeXControlBinary" Target="activeX99.bin"/></Relationships>
</file>

<file path=ppt/activeX/_rels/activeX100.xml.rels><?xml version="1.0" encoding="UTF-8" standalone="yes"?>
<Relationships xmlns="http://schemas.openxmlformats.org/package/2006/relationships"><Relationship Id="rId1" Type="http://schemas.microsoft.com/office/2006/relationships/activeXControlBinary" Target="activeX100.bin"/></Relationships>
</file>

<file path=ppt/activeX/_rels/activeX101.xml.rels><?xml version="1.0" encoding="UTF-8" standalone="yes"?>
<Relationships xmlns="http://schemas.openxmlformats.org/package/2006/relationships"><Relationship Id="rId1" Type="http://schemas.microsoft.com/office/2006/relationships/activeXControlBinary" Target="activeX101.bin"/></Relationships>
</file>

<file path=ppt/activeX/_rels/activeX102.xml.rels><?xml version="1.0" encoding="UTF-8" standalone="yes"?>
<Relationships xmlns="http://schemas.openxmlformats.org/package/2006/relationships"><Relationship Id="rId1" Type="http://schemas.microsoft.com/office/2006/relationships/activeXControlBinary" Target="activeX102.bin"/></Relationships>
</file>

<file path=ppt/activeX/_rels/activeX103.xml.rels><?xml version="1.0" encoding="UTF-8" standalone="yes"?>
<Relationships xmlns="http://schemas.openxmlformats.org/package/2006/relationships"><Relationship Id="rId1" Type="http://schemas.microsoft.com/office/2006/relationships/activeXControlBinary" Target="activeX103.bin"/></Relationships>
</file>

<file path=ppt/activeX/_rels/activeX104.xml.rels><?xml version="1.0" encoding="UTF-8" standalone="yes"?>
<Relationships xmlns="http://schemas.openxmlformats.org/package/2006/relationships"><Relationship Id="rId1" Type="http://schemas.microsoft.com/office/2006/relationships/activeXControlBinary" Target="activeX104.bin"/></Relationships>
</file>

<file path=ppt/activeX/_rels/activeX105.xml.rels><?xml version="1.0" encoding="UTF-8" standalone="yes"?>
<Relationships xmlns="http://schemas.openxmlformats.org/package/2006/relationships"><Relationship Id="rId1" Type="http://schemas.microsoft.com/office/2006/relationships/activeXControlBinary" Target="activeX105.bin"/></Relationships>
</file>

<file path=ppt/activeX/_rels/activeX106.xml.rels><?xml version="1.0" encoding="UTF-8" standalone="yes"?>
<Relationships xmlns="http://schemas.openxmlformats.org/package/2006/relationships"><Relationship Id="rId1" Type="http://schemas.microsoft.com/office/2006/relationships/activeXControlBinary" Target="activeX106.bin"/></Relationships>
</file>

<file path=ppt/activeX/_rels/activeX107.xml.rels><?xml version="1.0" encoding="UTF-8" standalone="yes"?>
<Relationships xmlns="http://schemas.openxmlformats.org/package/2006/relationships"><Relationship Id="rId1" Type="http://schemas.microsoft.com/office/2006/relationships/activeXControlBinary" Target="activeX107.bin"/></Relationships>
</file>

<file path=ppt/activeX/_rels/activeX108.xml.rels><?xml version="1.0" encoding="UTF-8" standalone="yes"?>
<Relationships xmlns="http://schemas.openxmlformats.org/package/2006/relationships"><Relationship Id="rId1" Type="http://schemas.microsoft.com/office/2006/relationships/activeXControlBinary" Target="activeX108.bin"/></Relationships>
</file>

<file path=ppt/activeX/_rels/activeX109.xml.rels><?xml version="1.0" encoding="UTF-8" standalone="yes"?>
<Relationships xmlns="http://schemas.openxmlformats.org/package/2006/relationships"><Relationship Id="rId1" Type="http://schemas.microsoft.com/office/2006/relationships/activeXControlBinary" Target="activeX109.bin"/></Relationships>
</file>

<file path=ppt/activeX/_rels/activeX110.xml.rels><?xml version="1.0" encoding="UTF-8" standalone="yes"?>
<Relationships xmlns="http://schemas.openxmlformats.org/package/2006/relationships"><Relationship Id="rId1" Type="http://schemas.microsoft.com/office/2006/relationships/activeXControlBinary" Target="activeX110.bin"/></Relationships>
</file>

<file path=ppt/activeX/_rels/activeX111.xml.rels><?xml version="1.0" encoding="UTF-8" standalone="yes"?>
<Relationships xmlns="http://schemas.openxmlformats.org/package/2006/relationships"><Relationship Id="rId1" Type="http://schemas.microsoft.com/office/2006/relationships/activeXControlBinary" Target="activeX111.bin"/></Relationships>
</file>

<file path=ppt/activeX/_rels/activeX112.xml.rels><?xml version="1.0" encoding="UTF-8" standalone="yes"?>
<Relationships xmlns="http://schemas.openxmlformats.org/package/2006/relationships"><Relationship Id="rId1" Type="http://schemas.microsoft.com/office/2006/relationships/activeXControlBinary" Target="activeX112.bin"/></Relationships>
</file>

<file path=ppt/activeX/_rels/activeX113.xml.rels><?xml version="1.0" encoding="UTF-8" standalone="yes"?>
<Relationships xmlns="http://schemas.openxmlformats.org/package/2006/relationships"><Relationship Id="rId1" Type="http://schemas.microsoft.com/office/2006/relationships/activeXControlBinary" Target="activeX113.bin"/></Relationships>
</file>

<file path=ppt/activeX/_rels/activeX114.xml.rels><?xml version="1.0" encoding="UTF-8" standalone="yes"?>
<Relationships xmlns="http://schemas.openxmlformats.org/package/2006/relationships"><Relationship Id="rId1" Type="http://schemas.microsoft.com/office/2006/relationships/activeXControlBinary" Target="activeX114.bin"/></Relationships>
</file>

<file path=ppt/activeX/_rels/activeX115.xml.rels><?xml version="1.0" encoding="UTF-8" standalone="yes"?>
<Relationships xmlns="http://schemas.openxmlformats.org/package/2006/relationships"><Relationship Id="rId1" Type="http://schemas.microsoft.com/office/2006/relationships/activeXControlBinary" Target="activeX115.bin"/></Relationships>
</file>

<file path=ppt/activeX/_rels/activeX116.xml.rels><?xml version="1.0" encoding="UTF-8" standalone="yes"?>
<Relationships xmlns="http://schemas.openxmlformats.org/package/2006/relationships"><Relationship Id="rId1" Type="http://schemas.microsoft.com/office/2006/relationships/activeXControlBinary" Target="activeX116.bin"/></Relationships>
</file>

<file path=ppt/activeX/activeX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7818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360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6040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1863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190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304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3623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6379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1611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5404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8421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3C26E-9A96-4736-B302-CFEDAEB014C5}" type="datetimeFigureOut">
              <a:rPr lang="cs-CZ" smtClean="0"/>
              <a:pPr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80991-5C0F-4F45-8B2C-F220D2D1F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158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control" Target="../activeX/activeX12.xml"/><Relationship Id="rId18" Type="http://schemas.openxmlformats.org/officeDocument/2006/relationships/control" Target="../activeX/activeX17.xml"/><Relationship Id="rId26" Type="http://schemas.openxmlformats.org/officeDocument/2006/relationships/control" Target="../activeX/activeX25.xml"/><Relationship Id="rId39" Type="http://schemas.openxmlformats.org/officeDocument/2006/relationships/control" Target="../activeX/activeX38.xml"/><Relationship Id="rId21" Type="http://schemas.openxmlformats.org/officeDocument/2006/relationships/control" Target="../activeX/activeX20.xml"/><Relationship Id="rId34" Type="http://schemas.openxmlformats.org/officeDocument/2006/relationships/control" Target="../activeX/activeX33.xml"/><Relationship Id="rId42" Type="http://schemas.openxmlformats.org/officeDocument/2006/relationships/control" Target="../activeX/activeX41.xml"/><Relationship Id="rId47" Type="http://schemas.openxmlformats.org/officeDocument/2006/relationships/control" Target="../activeX/activeX46.xml"/><Relationship Id="rId50" Type="http://schemas.openxmlformats.org/officeDocument/2006/relationships/control" Target="../activeX/activeX49.xml"/><Relationship Id="rId55" Type="http://schemas.openxmlformats.org/officeDocument/2006/relationships/control" Target="../activeX/activeX54.xml"/><Relationship Id="rId7" Type="http://schemas.openxmlformats.org/officeDocument/2006/relationships/control" Target="../activeX/activeX6.xml"/><Relationship Id="rId2" Type="http://schemas.openxmlformats.org/officeDocument/2006/relationships/control" Target="../activeX/activeX1.xml"/><Relationship Id="rId16" Type="http://schemas.openxmlformats.org/officeDocument/2006/relationships/control" Target="../activeX/activeX15.xml"/><Relationship Id="rId20" Type="http://schemas.openxmlformats.org/officeDocument/2006/relationships/control" Target="../activeX/activeX19.xml"/><Relationship Id="rId29" Type="http://schemas.openxmlformats.org/officeDocument/2006/relationships/control" Target="../activeX/activeX28.xml"/><Relationship Id="rId41" Type="http://schemas.openxmlformats.org/officeDocument/2006/relationships/control" Target="../activeX/activeX40.xml"/><Relationship Id="rId54" Type="http://schemas.openxmlformats.org/officeDocument/2006/relationships/control" Target="../activeX/activeX53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control" Target="../activeX/activeX10.xml"/><Relationship Id="rId24" Type="http://schemas.openxmlformats.org/officeDocument/2006/relationships/control" Target="../activeX/activeX23.xml"/><Relationship Id="rId32" Type="http://schemas.openxmlformats.org/officeDocument/2006/relationships/control" Target="../activeX/activeX31.xml"/><Relationship Id="rId37" Type="http://schemas.openxmlformats.org/officeDocument/2006/relationships/control" Target="../activeX/activeX36.xml"/><Relationship Id="rId40" Type="http://schemas.openxmlformats.org/officeDocument/2006/relationships/control" Target="../activeX/activeX39.xml"/><Relationship Id="rId45" Type="http://schemas.openxmlformats.org/officeDocument/2006/relationships/control" Target="../activeX/activeX44.xml"/><Relationship Id="rId53" Type="http://schemas.openxmlformats.org/officeDocument/2006/relationships/control" Target="../activeX/activeX52.xml"/><Relationship Id="rId58" Type="http://schemas.openxmlformats.org/officeDocument/2006/relationships/control" Target="../activeX/activeX57.xml"/><Relationship Id="rId5" Type="http://schemas.openxmlformats.org/officeDocument/2006/relationships/control" Target="../activeX/activeX4.xml"/><Relationship Id="rId15" Type="http://schemas.openxmlformats.org/officeDocument/2006/relationships/control" Target="../activeX/activeX14.xml"/><Relationship Id="rId23" Type="http://schemas.openxmlformats.org/officeDocument/2006/relationships/control" Target="../activeX/activeX22.xml"/><Relationship Id="rId28" Type="http://schemas.openxmlformats.org/officeDocument/2006/relationships/control" Target="../activeX/activeX27.xml"/><Relationship Id="rId36" Type="http://schemas.openxmlformats.org/officeDocument/2006/relationships/control" Target="../activeX/activeX35.xml"/><Relationship Id="rId49" Type="http://schemas.openxmlformats.org/officeDocument/2006/relationships/control" Target="../activeX/activeX48.xml"/><Relationship Id="rId57" Type="http://schemas.openxmlformats.org/officeDocument/2006/relationships/control" Target="../activeX/activeX56.xml"/><Relationship Id="rId61" Type="http://schemas.openxmlformats.org/officeDocument/2006/relationships/image" Target="../media/image8.gif"/><Relationship Id="rId10" Type="http://schemas.openxmlformats.org/officeDocument/2006/relationships/control" Target="../activeX/activeX9.xml"/><Relationship Id="rId19" Type="http://schemas.openxmlformats.org/officeDocument/2006/relationships/control" Target="../activeX/activeX18.xml"/><Relationship Id="rId31" Type="http://schemas.openxmlformats.org/officeDocument/2006/relationships/control" Target="../activeX/activeX30.xml"/><Relationship Id="rId44" Type="http://schemas.openxmlformats.org/officeDocument/2006/relationships/control" Target="../activeX/activeX43.xml"/><Relationship Id="rId52" Type="http://schemas.openxmlformats.org/officeDocument/2006/relationships/control" Target="../activeX/activeX51.xml"/><Relationship Id="rId60" Type="http://schemas.openxmlformats.org/officeDocument/2006/relationships/slideLayout" Target="../slideLayouts/slideLayout7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control" Target="../activeX/activeX13.xml"/><Relationship Id="rId22" Type="http://schemas.openxmlformats.org/officeDocument/2006/relationships/control" Target="../activeX/activeX21.xml"/><Relationship Id="rId27" Type="http://schemas.openxmlformats.org/officeDocument/2006/relationships/control" Target="../activeX/activeX26.xml"/><Relationship Id="rId30" Type="http://schemas.openxmlformats.org/officeDocument/2006/relationships/control" Target="../activeX/activeX29.xml"/><Relationship Id="rId35" Type="http://schemas.openxmlformats.org/officeDocument/2006/relationships/control" Target="../activeX/activeX34.xml"/><Relationship Id="rId43" Type="http://schemas.openxmlformats.org/officeDocument/2006/relationships/control" Target="../activeX/activeX42.xml"/><Relationship Id="rId48" Type="http://schemas.openxmlformats.org/officeDocument/2006/relationships/control" Target="../activeX/activeX47.xml"/><Relationship Id="rId56" Type="http://schemas.openxmlformats.org/officeDocument/2006/relationships/control" Target="../activeX/activeX55.xml"/><Relationship Id="rId8" Type="http://schemas.openxmlformats.org/officeDocument/2006/relationships/control" Target="../activeX/activeX7.xml"/><Relationship Id="rId51" Type="http://schemas.openxmlformats.org/officeDocument/2006/relationships/control" Target="../activeX/activeX50.xml"/><Relationship Id="rId3" Type="http://schemas.openxmlformats.org/officeDocument/2006/relationships/control" Target="../activeX/activeX2.xml"/><Relationship Id="rId12" Type="http://schemas.openxmlformats.org/officeDocument/2006/relationships/control" Target="../activeX/activeX11.xml"/><Relationship Id="rId17" Type="http://schemas.openxmlformats.org/officeDocument/2006/relationships/control" Target="../activeX/activeX16.xml"/><Relationship Id="rId25" Type="http://schemas.openxmlformats.org/officeDocument/2006/relationships/control" Target="../activeX/activeX24.xml"/><Relationship Id="rId33" Type="http://schemas.openxmlformats.org/officeDocument/2006/relationships/control" Target="../activeX/activeX32.xml"/><Relationship Id="rId38" Type="http://schemas.openxmlformats.org/officeDocument/2006/relationships/control" Target="../activeX/activeX37.xml"/><Relationship Id="rId46" Type="http://schemas.openxmlformats.org/officeDocument/2006/relationships/control" Target="../activeX/activeX45.xml"/><Relationship Id="rId59" Type="http://schemas.openxmlformats.org/officeDocument/2006/relationships/control" Target="../activeX/activeX58.xml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control" Target="../activeX/activeX70.xml"/><Relationship Id="rId18" Type="http://schemas.openxmlformats.org/officeDocument/2006/relationships/control" Target="../activeX/activeX75.xml"/><Relationship Id="rId26" Type="http://schemas.openxmlformats.org/officeDocument/2006/relationships/control" Target="../activeX/activeX83.xml"/><Relationship Id="rId39" Type="http://schemas.openxmlformats.org/officeDocument/2006/relationships/control" Target="../activeX/activeX96.xml"/><Relationship Id="rId21" Type="http://schemas.openxmlformats.org/officeDocument/2006/relationships/control" Target="../activeX/activeX78.xml"/><Relationship Id="rId34" Type="http://schemas.openxmlformats.org/officeDocument/2006/relationships/control" Target="../activeX/activeX91.xml"/><Relationship Id="rId42" Type="http://schemas.openxmlformats.org/officeDocument/2006/relationships/control" Target="../activeX/activeX99.xml"/><Relationship Id="rId47" Type="http://schemas.openxmlformats.org/officeDocument/2006/relationships/control" Target="../activeX/activeX104.xml"/><Relationship Id="rId50" Type="http://schemas.openxmlformats.org/officeDocument/2006/relationships/control" Target="../activeX/activeX107.xml"/><Relationship Id="rId55" Type="http://schemas.openxmlformats.org/officeDocument/2006/relationships/control" Target="../activeX/activeX112.xml"/><Relationship Id="rId7" Type="http://schemas.openxmlformats.org/officeDocument/2006/relationships/control" Target="../activeX/activeX64.xml"/><Relationship Id="rId2" Type="http://schemas.openxmlformats.org/officeDocument/2006/relationships/control" Target="../activeX/activeX59.xml"/><Relationship Id="rId16" Type="http://schemas.openxmlformats.org/officeDocument/2006/relationships/control" Target="../activeX/activeX73.xml"/><Relationship Id="rId20" Type="http://schemas.openxmlformats.org/officeDocument/2006/relationships/control" Target="../activeX/activeX77.xml"/><Relationship Id="rId29" Type="http://schemas.openxmlformats.org/officeDocument/2006/relationships/control" Target="../activeX/activeX86.xml"/><Relationship Id="rId41" Type="http://schemas.openxmlformats.org/officeDocument/2006/relationships/control" Target="../activeX/activeX98.xml"/><Relationship Id="rId54" Type="http://schemas.openxmlformats.org/officeDocument/2006/relationships/control" Target="../activeX/activeX111.xml"/><Relationship Id="rId1" Type="http://schemas.openxmlformats.org/officeDocument/2006/relationships/vmlDrawing" Target="../drawings/vmlDrawing2.vml"/><Relationship Id="rId6" Type="http://schemas.openxmlformats.org/officeDocument/2006/relationships/control" Target="../activeX/activeX63.xml"/><Relationship Id="rId11" Type="http://schemas.openxmlformats.org/officeDocument/2006/relationships/control" Target="../activeX/activeX68.xml"/><Relationship Id="rId24" Type="http://schemas.openxmlformats.org/officeDocument/2006/relationships/control" Target="../activeX/activeX81.xml"/><Relationship Id="rId32" Type="http://schemas.openxmlformats.org/officeDocument/2006/relationships/control" Target="../activeX/activeX89.xml"/><Relationship Id="rId37" Type="http://schemas.openxmlformats.org/officeDocument/2006/relationships/control" Target="../activeX/activeX94.xml"/><Relationship Id="rId40" Type="http://schemas.openxmlformats.org/officeDocument/2006/relationships/control" Target="../activeX/activeX97.xml"/><Relationship Id="rId45" Type="http://schemas.openxmlformats.org/officeDocument/2006/relationships/control" Target="../activeX/activeX102.xml"/><Relationship Id="rId53" Type="http://schemas.openxmlformats.org/officeDocument/2006/relationships/control" Target="../activeX/activeX110.xml"/><Relationship Id="rId58" Type="http://schemas.openxmlformats.org/officeDocument/2006/relationships/control" Target="../activeX/activeX115.xml"/><Relationship Id="rId5" Type="http://schemas.openxmlformats.org/officeDocument/2006/relationships/control" Target="../activeX/activeX62.xml"/><Relationship Id="rId15" Type="http://schemas.openxmlformats.org/officeDocument/2006/relationships/control" Target="../activeX/activeX72.xml"/><Relationship Id="rId23" Type="http://schemas.openxmlformats.org/officeDocument/2006/relationships/control" Target="../activeX/activeX80.xml"/><Relationship Id="rId28" Type="http://schemas.openxmlformats.org/officeDocument/2006/relationships/control" Target="../activeX/activeX85.xml"/><Relationship Id="rId36" Type="http://schemas.openxmlformats.org/officeDocument/2006/relationships/control" Target="../activeX/activeX93.xml"/><Relationship Id="rId49" Type="http://schemas.openxmlformats.org/officeDocument/2006/relationships/control" Target="../activeX/activeX106.xml"/><Relationship Id="rId57" Type="http://schemas.openxmlformats.org/officeDocument/2006/relationships/control" Target="../activeX/activeX114.xml"/><Relationship Id="rId61" Type="http://schemas.openxmlformats.org/officeDocument/2006/relationships/image" Target="../media/image8.gif"/><Relationship Id="rId10" Type="http://schemas.openxmlformats.org/officeDocument/2006/relationships/control" Target="../activeX/activeX67.xml"/><Relationship Id="rId19" Type="http://schemas.openxmlformats.org/officeDocument/2006/relationships/control" Target="../activeX/activeX76.xml"/><Relationship Id="rId31" Type="http://schemas.openxmlformats.org/officeDocument/2006/relationships/control" Target="../activeX/activeX88.xml"/><Relationship Id="rId44" Type="http://schemas.openxmlformats.org/officeDocument/2006/relationships/control" Target="../activeX/activeX101.xml"/><Relationship Id="rId52" Type="http://schemas.openxmlformats.org/officeDocument/2006/relationships/control" Target="../activeX/activeX109.xml"/><Relationship Id="rId60" Type="http://schemas.openxmlformats.org/officeDocument/2006/relationships/slideLayout" Target="../slideLayouts/slideLayout7.xml"/><Relationship Id="rId4" Type="http://schemas.openxmlformats.org/officeDocument/2006/relationships/control" Target="../activeX/activeX61.xml"/><Relationship Id="rId9" Type="http://schemas.openxmlformats.org/officeDocument/2006/relationships/control" Target="../activeX/activeX66.xml"/><Relationship Id="rId14" Type="http://schemas.openxmlformats.org/officeDocument/2006/relationships/control" Target="../activeX/activeX71.xml"/><Relationship Id="rId22" Type="http://schemas.openxmlformats.org/officeDocument/2006/relationships/control" Target="../activeX/activeX79.xml"/><Relationship Id="rId27" Type="http://schemas.openxmlformats.org/officeDocument/2006/relationships/control" Target="../activeX/activeX84.xml"/><Relationship Id="rId30" Type="http://schemas.openxmlformats.org/officeDocument/2006/relationships/control" Target="../activeX/activeX87.xml"/><Relationship Id="rId35" Type="http://schemas.openxmlformats.org/officeDocument/2006/relationships/control" Target="../activeX/activeX92.xml"/><Relationship Id="rId43" Type="http://schemas.openxmlformats.org/officeDocument/2006/relationships/control" Target="../activeX/activeX100.xml"/><Relationship Id="rId48" Type="http://schemas.openxmlformats.org/officeDocument/2006/relationships/control" Target="../activeX/activeX105.xml"/><Relationship Id="rId56" Type="http://schemas.openxmlformats.org/officeDocument/2006/relationships/control" Target="../activeX/activeX113.xml"/><Relationship Id="rId8" Type="http://schemas.openxmlformats.org/officeDocument/2006/relationships/control" Target="../activeX/activeX65.xml"/><Relationship Id="rId51" Type="http://schemas.openxmlformats.org/officeDocument/2006/relationships/control" Target="../activeX/activeX108.xml"/><Relationship Id="rId3" Type="http://schemas.openxmlformats.org/officeDocument/2006/relationships/control" Target="../activeX/activeX60.xml"/><Relationship Id="rId12" Type="http://schemas.openxmlformats.org/officeDocument/2006/relationships/control" Target="../activeX/activeX69.xml"/><Relationship Id="rId17" Type="http://schemas.openxmlformats.org/officeDocument/2006/relationships/control" Target="../activeX/activeX74.xml"/><Relationship Id="rId25" Type="http://schemas.openxmlformats.org/officeDocument/2006/relationships/control" Target="../activeX/activeX82.xml"/><Relationship Id="rId33" Type="http://schemas.openxmlformats.org/officeDocument/2006/relationships/control" Target="../activeX/activeX90.xml"/><Relationship Id="rId38" Type="http://schemas.openxmlformats.org/officeDocument/2006/relationships/control" Target="../activeX/activeX95.xml"/><Relationship Id="rId46" Type="http://schemas.openxmlformats.org/officeDocument/2006/relationships/control" Target="../activeX/activeX103.xml"/><Relationship Id="rId59" Type="http://schemas.openxmlformats.org/officeDocument/2006/relationships/control" Target="../activeX/activeX1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ify.nou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633136022"/>
              </p:ext>
            </p:extLst>
          </p:nvPr>
        </p:nvGraphicFramePr>
        <p:xfrm>
          <a:off x="539552" y="1484784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ZŠ a MŠ T. G. Masaryka Fulnek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Mgr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. Dagmar Šaflová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Název: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VY_32_INOVACE_M.2.5- 6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Matematické hry rybáře Jožky 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CZ.1.07/1.4.00/21.0903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81128"/>
            <a:ext cx="6267450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216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1268760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Anotace : </a:t>
            </a:r>
          </a:p>
          <a:p>
            <a:r>
              <a:rPr lang="cs-CZ" b="1" smtClean="0"/>
              <a:t>Autor: </a:t>
            </a:r>
            <a:r>
              <a:rPr lang="cs-CZ" smtClean="0"/>
              <a:t>Mgr. Dagmar Šaflová</a:t>
            </a:r>
          </a:p>
          <a:p>
            <a:r>
              <a:rPr lang="cs-CZ" smtClean="0"/>
              <a:t>Základní škola a mateřská škola T. G. Masaryka Fulnek</a:t>
            </a:r>
          </a:p>
          <a:p>
            <a:r>
              <a:rPr lang="cs-CZ" b="1" smtClean="0"/>
              <a:t>Vzdělávací oblast: </a:t>
            </a:r>
            <a:r>
              <a:rPr lang="cs-CZ" smtClean="0"/>
              <a:t>Matematika a její aplikace</a:t>
            </a:r>
          </a:p>
          <a:p>
            <a:r>
              <a:rPr lang="cs-CZ" b="1" smtClean="0"/>
              <a:t>Očekávaný výstup </a:t>
            </a:r>
            <a:r>
              <a:rPr lang="cs-CZ" smtClean="0"/>
              <a:t>: Žák si procvičí učivo: Orientace  v číselné řadě 0- 100</a:t>
            </a:r>
          </a:p>
          <a:p>
            <a:r>
              <a:rPr lang="cs-CZ" b="1" smtClean="0"/>
              <a:t>Druh učebního materiálu: </a:t>
            </a:r>
            <a:r>
              <a:rPr lang="cs-CZ" smtClean="0"/>
              <a:t>prezentace </a:t>
            </a:r>
          </a:p>
          <a:p>
            <a:r>
              <a:rPr lang="cs-CZ" b="1" smtClean="0"/>
              <a:t>Druh interaktivity: </a:t>
            </a:r>
            <a:r>
              <a:rPr lang="cs-CZ" smtClean="0"/>
              <a:t>samostatná práce žáků </a:t>
            </a:r>
          </a:p>
          <a:p>
            <a:r>
              <a:rPr lang="cs-CZ" b="1" smtClean="0"/>
              <a:t>Cílová skupina</a:t>
            </a:r>
            <a:r>
              <a:rPr lang="cs-CZ" smtClean="0"/>
              <a:t>: žák</a:t>
            </a:r>
          </a:p>
          <a:p>
            <a:r>
              <a:rPr lang="cs-CZ" b="1" smtClean="0"/>
              <a:t>Stupeň a typ vzdělávání : </a:t>
            </a:r>
            <a:r>
              <a:rPr lang="cs-CZ" smtClean="0"/>
              <a:t>základní vzdělávání – 1. období</a:t>
            </a:r>
          </a:p>
          <a:p>
            <a:r>
              <a:rPr lang="cs-CZ" b="1" smtClean="0"/>
              <a:t>Typická věková skupina: </a:t>
            </a:r>
            <a:r>
              <a:rPr lang="cs-CZ" smtClean="0"/>
              <a:t>7- 8 let</a:t>
            </a:r>
          </a:p>
          <a:p>
            <a:r>
              <a:rPr lang="cs-CZ" b="1" smtClean="0"/>
              <a:t>Vytvořeno: </a:t>
            </a:r>
            <a:r>
              <a:rPr lang="cs-CZ" smtClean="0"/>
              <a:t>6.12.2011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898" y="188641"/>
            <a:ext cx="6642374" cy="1003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7532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Matematické hry rybáře Jožky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1124744"/>
            <a:ext cx="5400600" cy="5337063"/>
          </a:xfrm>
        </p:spPr>
      </p:pic>
    </p:spTree>
    <p:extLst>
      <p:ext uri="{BB962C8B-B14F-4D97-AF65-F5344CB8AC3E}">
        <p14:creationId xmlns:p14="http://schemas.microsoft.com/office/powerpoint/2010/main" xmlns="" val="20176932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44824"/>
            <a:ext cx="6264696" cy="4878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3927" y="692696"/>
            <a:ext cx="3291794" cy="18002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123728" y="548680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Rybář Jožka  měl moc rád chytání ryb, a tak pro svého syna vymyslel matematickou rybí hru. Chytej do sítě,              čísla </a:t>
            </a:r>
            <a:r>
              <a:rPr lang="cs-CZ" dirty="0" smtClean="0"/>
              <a:t>toho, který </a:t>
            </a:r>
            <a:r>
              <a:rPr lang="cs-CZ" dirty="0" smtClean="0"/>
              <a:t>ti řekne kamarád.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660232" y="873586"/>
            <a:ext cx="576064" cy="46718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21130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44264995"/>
              </p:ext>
            </p:extLst>
          </p:nvPr>
        </p:nvGraphicFramePr>
        <p:xfrm>
          <a:off x="149762" y="253364"/>
          <a:ext cx="8928996" cy="5867400"/>
        </p:xfrm>
        <a:graphic>
          <a:graphicData uri="http://schemas.openxmlformats.org/drawingml/2006/table">
            <a:tbl>
              <a:tblPr/>
              <a:tblGrid>
                <a:gridCol w="817260"/>
                <a:gridCol w="901304"/>
                <a:gridCol w="901304"/>
                <a:gridCol w="901304"/>
                <a:gridCol w="901304"/>
                <a:gridCol w="901304"/>
                <a:gridCol w="901304"/>
                <a:gridCol w="901304"/>
                <a:gridCol w="901304"/>
                <a:gridCol w="901304"/>
              </a:tblGrid>
              <a:tr h="530121"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2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3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6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8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10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11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12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13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14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15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16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17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18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19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FF0000"/>
                          </a:solidFill>
                          <a:effectLst/>
                        </a:rPr>
                        <a:t>20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21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22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23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24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25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26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27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28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29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30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31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32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33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34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35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36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37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38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39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40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42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45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46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48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49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50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51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54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55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56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57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58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59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FF0000"/>
                          </a:solidFill>
                          <a:effectLst/>
                        </a:rPr>
                        <a:t>60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61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62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63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64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65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66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67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68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69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70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71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72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73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74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75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76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77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78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79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80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86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88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89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FF0000"/>
                          </a:solidFill>
                          <a:effectLst/>
                        </a:rPr>
                        <a:t>90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95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96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97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98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99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100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851920" y="639820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2780926"/>
            <a:ext cx="604791" cy="45920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18148" y="3933056"/>
            <a:ext cx="604791" cy="45920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962" y="2780927"/>
            <a:ext cx="604791" cy="4592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41889" y="1556792"/>
            <a:ext cx="604791" cy="45920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2780928"/>
            <a:ext cx="604791" cy="45920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4832" y="980728"/>
            <a:ext cx="604791" cy="45920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199" y="3356992"/>
            <a:ext cx="604791" cy="45920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1543176"/>
            <a:ext cx="604791" cy="45920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4442909"/>
            <a:ext cx="604791" cy="45920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6690" y="4442909"/>
            <a:ext cx="604791" cy="45920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44408" y="5632512"/>
            <a:ext cx="604791" cy="45920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8184" y="4442909"/>
            <a:ext cx="604791" cy="45920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86401" y="5635111"/>
            <a:ext cx="604791" cy="45920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5669878"/>
            <a:ext cx="604791" cy="45920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017" y="5173305"/>
            <a:ext cx="604791" cy="45920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8304" y="2132856"/>
            <a:ext cx="604791" cy="45920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980727"/>
            <a:ext cx="604791" cy="459207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1808" y="6453336"/>
            <a:ext cx="4559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Napiš do sešitu čísla, na kterých plavou kapříci.</a:t>
            </a:r>
            <a:endParaRPr lang="cs-CZ"/>
          </a:p>
        </p:txBody>
      </p:sp>
    </p:spTree>
    <p:controls>
      <p:control spid="4620" name="DefaultOcx" r:id="rId2" imgW="304920" imgH="228600"/>
      <p:control spid="4621" name="HTMLText1" r:id="rId3" imgW="304920" imgH="228600"/>
      <p:control spid="4622" name="HTMLText2" r:id="rId4" imgW="304920" imgH="228600"/>
      <p:control spid="4623" name="HTMLText3" r:id="rId5" imgW="304920" imgH="228600"/>
      <p:control spid="4624" name="HTMLText4" r:id="rId6" imgW="304920" imgH="228600"/>
      <p:control spid="4625" name="HTMLText5" r:id="rId7" imgW="304920" imgH="228600"/>
      <p:control spid="4626" name="HTMLText6" r:id="rId8" imgW="304920" imgH="228600"/>
      <p:control spid="4627" name="HTMLText7" r:id="rId9" imgW="304920" imgH="228600"/>
      <p:control spid="4628" name="HTMLText8" r:id="rId10" imgW="304920" imgH="228600"/>
      <p:control spid="4629" name="HTMLText9" r:id="rId11" imgW="304920" imgH="228600"/>
      <p:control spid="4630" name="HTMLText10" r:id="rId12" imgW="304920" imgH="228600"/>
      <p:control spid="4631" name="HTMLText11" r:id="rId13" imgW="304920" imgH="228600"/>
      <p:control spid="4632" name="HTMLText12" r:id="rId14" imgW="304920" imgH="228600"/>
      <p:control spid="4633" name="HTMLText13" r:id="rId15" imgW="304920" imgH="228600"/>
      <p:control spid="4634" name="HTMLText14" r:id="rId16" imgW="304920" imgH="228600"/>
      <p:control spid="4635" name="HTMLText15" r:id="rId17" imgW="304920" imgH="228600"/>
      <p:control spid="4636" name="HTMLText16" r:id="rId18" imgW="304920" imgH="228600"/>
      <p:control spid="4637" name="HTMLText17" r:id="rId19" imgW="304920" imgH="228600"/>
      <p:control spid="4638" name="HTMLText18" r:id="rId20" imgW="304920" imgH="228600"/>
      <p:control spid="4639" name="HTMLText19" r:id="rId21" imgW="304920" imgH="228600"/>
      <p:control spid="4640" name="HTMLText20" r:id="rId22" imgW="304920" imgH="228600"/>
      <p:control spid="4641" name="HTMLText21" r:id="rId23" imgW="304920" imgH="228600"/>
      <p:control spid="4642" name="HTMLText22" r:id="rId24" imgW="304920" imgH="228600"/>
      <p:control spid="4643" name="HTMLText23" r:id="rId25" imgW="304920" imgH="228600"/>
      <p:control spid="4644" name="HTMLText24" r:id="rId26" imgW="304920" imgH="228600"/>
      <p:control spid="4645" name="HTMLText25" r:id="rId27" imgW="304920" imgH="228600"/>
      <p:control spid="4646" name="HTMLText26" r:id="rId28" imgW="304920" imgH="228600"/>
      <p:control spid="4647" name="HTMLText27" r:id="rId29" imgW="304920" imgH="228600"/>
      <p:control spid="4648" name="HTMLText28" r:id="rId30" imgW="304920" imgH="228600"/>
      <p:control spid="4649" name="HTMLText29" r:id="rId31" imgW="304920" imgH="228600"/>
      <p:control spid="4650" name="HTMLText30" r:id="rId32" imgW="304920" imgH="228600"/>
      <p:control spid="4651" name="HTMLText31" r:id="rId33" imgW="304920" imgH="228600"/>
      <p:control spid="4652" name="HTMLText32" r:id="rId34" imgW="304920" imgH="228600"/>
      <p:control spid="4653" name="HTMLText33" r:id="rId35" imgW="304920" imgH="228600"/>
      <p:control spid="4654" name="HTMLText34" r:id="rId36" imgW="304920" imgH="228600"/>
      <p:control spid="4655" name="HTMLText35" r:id="rId37" imgW="304920" imgH="228600"/>
      <p:control spid="4656" name="HTMLText36" r:id="rId38" imgW="304920" imgH="228600"/>
      <p:control spid="4657" name="HTMLText37" r:id="rId39" imgW="304920" imgH="228600"/>
      <p:control spid="4658" name="HTMLText38" r:id="rId40" imgW="304920" imgH="228600"/>
      <p:control spid="4659" name="HTMLText39" r:id="rId41" imgW="304920" imgH="228600"/>
      <p:control spid="4660" name="HTMLText40" r:id="rId42" imgW="304920" imgH="228600"/>
      <p:control spid="4661" name="HTMLText41" r:id="rId43" imgW="304920" imgH="228600"/>
      <p:control spid="4662" name="HTMLText42" r:id="rId44" imgW="304920" imgH="228600"/>
      <p:control spid="4663" name="HTMLText43" r:id="rId45" imgW="304920" imgH="228600"/>
      <p:control spid="4664" name="HTMLText44" r:id="rId46" imgW="304920" imgH="228600"/>
      <p:control spid="4665" name="HTMLText45" r:id="rId47" imgW="304920" imgH="228600"/>
      <p:control spid="4666" name="HTMLText46" r:id="rId48" imgW="304920" imgH="228600"/>
      <p:control spid="4667" name="HTMLText47" r:id="rId49" imgW="304920" imgH="228600"/>
      <p:control spid="4668" name="HTMLText48" r:id="rId50" imgW="304920" imgH="228600"/>
      <p:control spid="4669" name="HTMLText49" r:id="rId51" imgW="304920" imgH="228600"/>
      <p:control spid="4670" name="HTMLText50" r:id="rId52" imgW="304920" imgH="228600"/>
      <p:control spid="4671" name="HTMLText51" r:id="rId53" imgW="304920" imgH="228600"/>
      <p:control spid="4672" name="HTMLText52" r:id="rId54" imgW="304920" imgH="228600"/>
      <p:control spid="4673" name="HTMLText53" r:id="rId55" imgW="304920" imgH="228600"/>
      <p:control spid="4674" name="HTMLText54" r:id="rId56" imgW="304920" imgH="228600"/>
      <p:control spid="4675" name="HTMLText55" r:id="rId57" imgW="304920" imgH="228600"/>
      <p:control spid="4676" name="HTMLText56" r:id="rId58" imgW="304920" imgH="228600"/>
      <p:control spid="4677" name="HTMLText57" r:id="rId59" imgW="380880" imgH="228600"/>
    </p:controls>
    <p:extLst>
      <p:ext uri="{BB962C8B-B14F-4D97-AF65-F5344CB8AC3E}">
        <p14:creationId xmlns:p14="http://schemas.microsoft.com/office/powerpoint/2010/main" xmlns="" val="17039193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13800558"/>
              </p:ext>
            </p:extLst>
          </p:nvPr>
        </p:nvGraphicFramePr>
        <p:xfrm>
          <a:off x="149762" y="253364"/>
          <a:ext cx="8928996" cy="5867400"/>
        </p:xfrm>
        <a:graphic>
          <a:graphicData uri="http://schemas.openxmlformats.org/drawingml/2006/table">
            <a:tbl>
              <a:tblPr/>
              <a:tblGrid>
                <a:gridCol w="817260"/>
                <a:gridCol w="901304"/>
                <a:gridCol w="901304"/>
                <a:gridCol w="901304"/>
                <a:gridCol w="901304"/>
                <a:gridCol w="901304"/>
                <a:gridCol w="901304"/>
                <a:gridCol w="901304"/>
                <a:gridCol w="901304"/>
                <a:gridCol w="901304"/>
              </a:tblGrid>
              <a:tr h="530121"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2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3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6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8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10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11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12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13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14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15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16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17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18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19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FF0000"/>
                          </a:solidFill>
                          <a:effectLst/>
                        </a:rPr>
                        <a:t>20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21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22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23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24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25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26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27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28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29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30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31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32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33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34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35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36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37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38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39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40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42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45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46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47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48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49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50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51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54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55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56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57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58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59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FF0000"/>
                          </a:solidFill>
                          <a:effectLst/>
                        </a:rPr>
                        <a:t>60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61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62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63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64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65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66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67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68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69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70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71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72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73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74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75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76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77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000000"/>
                          </a:solidFill>
                          <a:effectLst/>
                        </a:rPr>
                        <a:t>78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79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80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85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86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87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88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89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>
                          <a:solidFill>
                            <a:srgbClr val="FF0000"/>
                          </a:solidFill>
                          <a:effectLst/>
                        </a:rPr>
                        <a:t>90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121"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91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92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93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94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95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96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97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000000"/>
                          </a:solidFill>
                          <a:effectLst/>
                        </a:rPr>
                        <a:t>98</a:t>
                      </a:r>
                      <a:endParaRPr lang="cs-CZ" sz="3600" b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>
                          <a:solidFill>
                            <a:srgbClr val="000000"/>
                          </a:solidFill>
                          <a:effectLst/>
                        </a:rPr>
                        <a:t>99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>
                          <a:solidFill>
                            <a:srgbClr val="FF0000"/>
                          </a:solidFill>
                          <a:effectLst/>
                        </a:rPr>
                        <a:t>100</a:t>
                      </a:r>
                      <a:endParaRPr lang="cs-CZ" sz="3600" b="0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369732"/>
            <a:ext cx="892947" cy="67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85937" y="4309371"/>
            <a:ext cx="834535" cy="6336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37" y="5578658"/>
            <a:ext cx="890155" cy="6758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0602" y="2564904"/>
            <a:ext cx="853532" cy="6480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5589240"/>
            <a:ext cx="1016124" cy="7715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37" y="2564904"/>
            <a:ext cx="890155" cy="67587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1446313"/>
            <a:ext cx="792088" cy="6014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0064" y="4281483"/>
            <a:ext cx="1016124" cy="77152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18829" y="2572509"/>
            <a:ext cx="917368" cy="69654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36197" y="4281483"/>
            <a:ext cx="864096" cy="65609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3717033"/>
            <a:ext cx="890844" cy="67640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9224" y="3717032"/>
            <a:ext cx="956289" cy="72609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5578659"/>
            <a:ext cx="1016124" cy="77152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27998" y="5578658"/>
            <a:ext cx="853532" cy="64807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56308" y="2578807"/>
            <a:ext cx="853532" cy="64807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76515" y="6350184"/>
            <a:ext cx="5954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Řekněte čísla, kam doplave </a:t>
            </a:r>
            <a:r>
              <a:rPr lang="cs-CZ" dirty="0" err="1" smtClean="0"/>
              <a:t>kapřík</a:t>
            </a:r>
            <a:r>
              <a:rPr lang="cs-CZ" dirty="0" smtClean="0"/>
              <a:t>. Můžete </a:t>
            </a:r>
            <a:r>
              <a:rPr lang="cs-CZ" dirty="0" smtClean="0"/>
              <a:t>hrát i ve dvojicích.  </a:t>
            </a:r>
            <a:endParaRPr lang="cs-CZ" dirty="0"/>
          </a:p>
        </p:txBody>
      </p:sp>
    </p:spTree>
    <p:controls>
      <p:control spid="2572" name="DefaultOcx" r:id="rId2" imgW="304920" imgH="228600"/>
      <p:control spid="2573" name="HTMLText1" r:id="rId3" imgW="304920" imgH="228600"/>
      <p:control spid="2574" name="HTMLText2" r:id="rId4" imgW="304920" imgH="228600"/>
      <p:control spid="2575" name="HTMLText3" r:id="rId5" imgW="304920" imgH="228600"/>
      <p:control spid="2576" name="HTMLText4" r:id="rId6" imgW="304920" imgH="228600"/>
      <p:control spid="2577" name="HTMLText5" r:id="rId7" imgW="304920" imgH="228600"/>
      <p:control spid="2578" name="HTMLText6" r:id="rId8" imgW="304920" imgH="228600"/>
      <p:control spid="2579" name="HTMLText7" r:id="rId9" imgW="304920" imgH="228600"/>
      <p:control spid="2580" name="HTMLText8" r:id="rId10" imgW="304920" imgH="228600"/>
      <p:control spid="2581" name="HTMLText9" r:id="rId11" imgW="304920" imgH="228600"/>
      <p:control spid="2582" name="HTMLText10" r:id="rId12" imgW="304920" imgH="228600"/>
      <p:control spid="2583" name="HTMLText11" r:id="rId13" imgW="304920" imgH="228600"/>
      <p:control spid="2584" name="HTMLText12" r:id="rId14" imgW="304920" imgH="228600"/>
      <p:control spid="2585" name="HTMLText13" r:id="rId15" imgW="304920" imgH="228600"/>
      <p:control spid="2586" name="HTMLText14" r:id="rId16" imgW="304920" imgH="228600"/>
      <p:control spid="2587" name="HTMLText15" r:id="rId17" imgW="304920" imgH="228600"/>
      <p:control spid="2588" name="HTMLText16" r:id="rId18" imgW="304920" imgH="228600"/>
      <p:control spid="2589" name="HTMLText17" r:id="rId19" imgW="304920" imgH="228600"/>
      <p:control spid="2590" name="HTMLText18" r:id="rId20" imgW="304920" imgH="228600"/>
      <p:control spid="2591" name="HTMLText19" r:id="rId21" imgW="304920" imgH="228600"/>
      <p:control spid="2592" name="HTMLText20" r:id="rId22" imgW="304920" imgH="228600"/>
      <p:control spid="2593" name="HTMLText21" r:id="rId23" imgW="304920" imgH="228600"/>
      <p:control spid="2594" name="HTMLText22" r:id="rId24" imgW="304920" imgH="228600"/>
      <p:control spid="2595" name="HTMLText23" r:id="rId25" imgW="304920" imgH="228600"/>
      <p:control spid="2596" name="HTMLText24" r:id="rId26" imgW="304920" imgH="228600"/>
      <p:control spid="2597" name="HTMLText25" r:id="rId27" imgW="304920" imgH="228600"/>
      <p:control spid="2598" name="HTMLText26" r:id="rId28" imgW="304920" imgH="228600"/>
      <p:control spid="2599" name="HTMLText27" r:id="rId29" imgW="304920" imgH="228600"/>
      <p:control spid="2600" name="HTMLText28" r:id="rId30" imgW="304920" imgH="228600"/>
      <p:control spid="2601" name="HTMLText29" r:id="rId31" imgW="304920" imgH="228600"/>
      <p:control spid="2602" name="HTMLText30" r:id="rId32" imgW="304920" imgH="228600"/>
      <p:control spid="2603" name="HTMLText31" r:id="rId33" imgW="304920" imgH="228600"/>
      <p:control spid="2604" name="HTMLText32" r:id="rId34" imgW="304920" imgH="228600"/>
      <p:control spid="2605" name="HTMLText33" r:id="rId35" imgW="304920" imgH="228600"/>
      <p:control spid="2606" name="HTMLText34" r:id="rId36" imgW="304920" imgH="228600"/>
      <p:control spid="2607" name="HTMLText35" r:id="rId37" imgW="304920" imgH="228600"/>
      <p:control spid="2608" name="HTMLText36" r:id="rId38" imgW="304920" imgH="228600"/>
      <p:control spid="2609" name="HTMLText37" r:id="rId39" imgW="304920" imgH="228600"/>
      <p:control spid="2610" name="HTMLText38" r:id="rId40" imgW="304920" imgH="228600"/>
      <p:control spid="2611" name="HTMLText39" r:id="rId41" imgW="304920" imgH="228600"/>
      <p:control spid="2612" name="HTMLText40" r:id="rId42" imgW="304920" imgH="228600"/>
      <p:control spid="2613" name="HTMLText41" r:id="rId43" imgW="304920" imgH="228600"/>
      <p:control spid="2614" name="HTMLText42" r:id="rId44" imgW="304920" imgH="228600"/>
      <p:control spid="2615" name="HTMLText43" r:id="rId45" imgW="304920" imgH="228600"/>
      <p:control spid="2616" name="HTMLText44" r:id="rId46" imgW="304920" imgH="228600"/>
      <p:control spid="2617" name="HTMLText45" r:id="rId47" imgW="304920" imgH="228600"/>
      <p:control spid="2618" name="HTMLText46" r:id="rId48" imgW="304920" imgH="228600"/>
      <p:control spid="2619" name="HTMLText47" r:id="rId49" imgW="304920" imgH="228600"/>
      <p:control spid="2620" name="HTMLText48" r:id="rId50" imgW="304920" imgH="228600"/>
      <p:control spid="2621" name="HTMLText49" r:id="rId51" imgW="304920" imgH="228600"/>
      <p:control spid="2622" name="HTMLText50" r:id="rId52" imgW="304920" imgH="228600"/>
      <p:control spid="2623" name="HTMLText51" r:id="rId53" imgW="304920" imgH="228600"/>
      <p:control spid="2624" name="HTMLText52" r:id="rId54" imgW="304920" imgH="228600"/>
      <p:control spid="2625" name="HTMLText53" r:id="rId55" imgW="304920" imgH="228600"/>
      <p:control spid="2626" name="HTMLText54" r:id="rId56" imgW="304920" imgH="228600"/>
      <p:control spid="2627" name="HTMLText55" r:id="rId57" imgW="304920" imgH="228600"/>
      <p:control spid="2628" name="HTMLText56" r:id="rId58" imgW="304920" imgH="228600"/>
      <p:control spid="2629" name="HTMLText57" r:id="rId59" imgW="380880" imgH="228600"/>
    </p:controls>
    <p:extLst>
      <p:ext uri="{BB962C8B-B14F-4D97-AF65-F5344CB8AC3E}">
        <p14:creationId xmlns:p14="http://schemas.microsoft.com/office/powerpoint/2010/main" xmlns="" val="35137214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764704"/>
            <a:ext cx="8640960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188979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48680"/>
            <a:ext cx="30490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Odkazy</a:t>
            </a:r>
          </a:p>
          <a:p>
            <a:r>
              <a:rPr lang="cs-CZ" smtClean="0"/>
              <a:t>Obrázky byly použity z webu:</a:t>
            </a:r>
          </a:p>
          <a:p>
            <a:endParaRPr lang="cs-CZ" smtClean="0"/>
          </a:p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1010345"/>
            <a:ext cx="18096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>
                <a:hlinkClick r:id="rId2"/>
              </a:rPr>
              <a:t>www.gify.nou.cz</a:t>
            </a:r>
            <a:r>
              <a:rPr lang="cs-CZ" smtClean="0">
                <a:hlinkClick r:id="rId2"/>
              </a:rPr>
              <a:t>/</a:t>
            </a:r>
            <a:endParaRPr lang="cs-CZ" smtClean="0"/>
          </a:p>
          <a:p>
            <a:r>
              <a:rPr lang="cs-CZ" smtClean="0"/>
              <a:t> </a:t>
            </a: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97241" y="1472010"/>
            <a:ext cx="38159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/>
              <a:t>http://www.gify.nou.cz/lid_rybar.htm#</a:t>
            </a:r>
          </a:p>
        </p:txBody>
      </p:sp>
      <p:sp>
        <p:nvSpPr>
          <p:cNvPr id="3" name="Obdélník 2"/>
          <p:cNvSpPr/>
          <p:nvPr/>
        </p:nvSpPr>
        <p:spPr>
          <a:xfrm>
            <a:off x="297241" y="1988840"/>
            <a:ext cx="36227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/>
              <a:t>http://www.gify.nou.cz/z_ryba.htm#</a:t>
            </a:r>
          </a:p>
        </p:txBody>
      </p:sp>
    </p:spTree>
    <p:extLst>
      <p:ext uri="{BB962C8B-B14F-4D97-AF65-F5344CB8AC3E}">
        <p14:creationId xmlns:p14="http://schemas.microsoft.com/office/powerpoint/2010/main" xmlns="" val="68689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383</Words>
  <Application>Microsoft Office PowerPoint</Application>
  <PresentationFormat>Předvádění na obrazovce (4:3)</PresentationFormat>
  <Paragraphs>231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Matematické hry rybáře Jožky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131M</dc:creator>
  <cp:lastModifiedBy>Dum</cp:lastModifiedBy>
  <cp:revision>14</cp:revision>
  <dcterms:created xsi:type="dcterms:W3CDTF">2011-12-19T02:09:09Z</dcterms:created>
  <dcterms:modified xsi:type="dcterms:W3CDTF">2013-04-20T07:01:05Z</dcterms:modified>
</cp:coreProperties>
</file>