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161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220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178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279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867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976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18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313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120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795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976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6AF2B-A892-4DB0-877B-3B364ED8A487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975A9-3CA0-45A4-81A3-F12684F86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92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14038622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VY_32_INOVACE_M.2.5- 16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Matematika tučnáka Toma  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72900"/>
            <a:ext cx="6264696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87451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268760"/>
            <a:ext cx="6912768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/>
              <a:t>Anotace : </a:t>
            </a:r>
            <a:r>
              <a:rPr lang="cs-CZ" sz="2400" smtClean="0"/>
              <a:t>Matematicka tučňáka Toma</a:t>
            </a:r>
          </a:p>
          <a:p>
            <a:r>
              <a:rPr lang="cs-CZ" sz="2400" smtClean="0"/>
              <a:t> </a:t>
            </a:r>
            <a:endParaRPr lang="cs-CZ" sz="2400"/>
          </a:p>
          <a:p>
            <a:r>
              <a:rPr lang="cs-CZ" b="1"/>
              <a:t>Autor: </a:t>
            </a:r>
            <a:r>
              <a:rPr lang="cs-CZ"/>
              <a:t>Mgr. Dagmar Šaflová</a:t>
            </a:r>
          </a:p>
          <a:p>
            <a:r>
              <a:rPr lang="cs-CZ"/>
              <a:t>Základní škola a mateřská škola T. G. Masaryka Fulnek</a:t>
            </a:r>
          </a:p>
          <a:p>
            <a:r>
              <a:rPr lang="cs-CZ" b="1" smtClean="0"/>
              <a:t>Vzdělávací oblast: </a:t>
            </a:r>
            <a:r>
              <a:rPr lang="cs-CZ" smtClean="0"/>
              <a:t>Matematika a její aplikace</a:t>
            </a:r>
            <a:endParaRPr lang="cs-CZ"/>
          </a:p>
          <a:p>
            <a:r>
              <a:rPr lang="cs-CZ" b="1"/>
              <a:t>Očekávaný výstup </a:t>
            </a:r>
            <a:r>
              <a:rPr lang="cs-CZ"/>
              <a:t>: Žák si </a:t>
            </a:r>
            <a:r>
              <a:rPr lang="cs-CZ" smtClean="0"/>
              <a:t>procvičí učivo- sčítání a odčítání do 20 s přechodem desítky </a:t>
            </a:r>
            <a:endParaRPr lang="cs-CZ"/>
          </a:p>
          <a:p>
            <a:r>
              <a:rPr lang="cs-CZ" b="1"/>
              <a:t>Druh učebního materiálu: </a:t>
            </a:r>
            <a:r>
              <a:rPr lang="cs-CZ"/>
              <a:t>prezentace </a:t>
            </a:r>
          </a:p>
          <a:p>
            <a:r>
              <a:rPr lang="cs-CZ" b="1"/>
              <a:t>Druh interaktivity: samostatná práce žáků </a:t>
            </a:r>
            <a:endParaRPr lang="cs-CZ"/>
          </a:p>
          <a:p>
            <a:r>
              <a:rPr lang="cs-CZ" b="1"/>
              <a:t>Cílová skupina</a:t>
            </a:r>
            <a:r>
              <a:rPr lang="cs-CZ"/>
              <a:t>: žák</a:t>
            </a:r>
          </a:p>
          <a:p>
            <a:r>
              <a:rPr lang="cs-CZ" b="1"/>
              <a:t>Stupeň a typ vzdělávání : </a:t>
            </a:r>
            <a:r>
              <a:rPr lang="cs-CZ"/>
              <a:t>základní vzdělávání – 1. období</a:t>
            </a:r>
          </a:p>
          <a:p>
            <a:r>
              <a:rPr lang="cs-CZ" b="1"/>
              <a:t>Typická věková skupina: </a:t>
            </a:r>
            <a:r>
              <a:rPr lang="cs-CZ"/>
              <a:t>7- 8 let</a:t>
            </a:r>
          </a:p>
          <a:p>
            <a:r>
              <a:rPr lang="cs-CZ" b="1"/>
              <a:t>Vytvořeno: </a:t>
            </a:r>
            <a:r>
              <a:rPr lang="cs-CZ"/>
              <a:t>14.1.2012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910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69140" y="0"/>
            <a:ext cx="5767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Matematická rozcvička  tučňáka Toma.</a:t>
            </a:r>
            <a:endParaRPr lang="cs-CZ" sz="280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38548"/>
            <a:ext cx="881973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8+9</a:t>
            </a:r>
          </a:p>
          <a:p>
            <a:r>
              <a:rPr lang="cs-CZ" sz="3600" smtClean="0"/>
              <a:t>6+7</a:t>
            </a:r>
          </a:p>
          <a:p>
            <a:r>
              <a:rPr lang="cs-CZ" sz="3600" smtClean="0"/>
              <a:t>8+8</a:t>
            </a:r>
          </a:p>
          <a:p>
            <a:r>
              <a:rPr lang="cs-CZ" sz="3600" smtClean="0"/>
              <a:t>7+8</a:t>
            </a:r>
          </a:p>
          <a:p>
            <a:r>
              <a:rPr lang="cs-CZ" sz="3600" smtClean="0"/>
              <a:t>9+4</a:t>
            </a:r>
          </a:p>
          <a:p>
            <a:r>
              <a:rPr lang="cs-CZ" sz="3600" smtClean="0"/>
              <a:t>7+5</a:t>
            </a:r>
          </a:p>
          <a:p>
            <a:r>
              <a:rPr lang="cs-CZ" sz="3600" smtClean="0"/>
              <a:t>9+9</a:t>
            </a:r>
          </a:p>
          <a:p>
            <a:r>
              <a:rPr lang="cs-CZ" sz="3600" smtClean="0"/>
              <a:t>7+6</a:t>
            </a:r>
          </a:p>
          <a:p>
            <a:r>
              <a:rPr lang="cs-CZ" sz="3600" smtClean="0"/>
              <a:t>4+9</a:t>
            </a:r>
          </a:p>
          <a:p>
            <a:r>
              <a:rPr lang="cs-CZ" sz="3600" smtClean="0"/>
              <a:t>8+5</a:t>
            </a:r>
          </a:p>
          <a:p>
            <a:r>
              <a:rPr lang="cs-CZ" sz="3600" smtClean="0"/>
              <a:t>9+8</a:t>
            </a:r>
            <a:endParaRPr lang="cs-CZ" sz="3600"/>
          </a:p>
        </p:txBody>
      </p:sp>
      <p:sp>
        <p:nvSpPr>
          <p:cNvPr id="9" name="TextovéPole 8"/>
          <p:cNvSpPr txBox="1"/>
          <p:nvPr/>
        </p:nvSpPr>
        <p:spPr>
          <a:xfrm>
            <a:off x="1568413" y="524435"/>
            <a:ext cx="652743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>
                <a:solidFill>
                  <a:srgbClr val="FF0000"/>
                </a:solidFill>
              </a:rPr>
              <a:t>17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16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15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12</a:t>
            </a:r>
          </a:p>
          <a:p>
            <a:r>
              <a:rPr lang="cs-CZ" sz="3200" b="1" smtClean="0">
                <a:solidFill>
                  <a:srgbClr val="FF0000"/>
                </a:solidFill>
              </a:rPr>
              <a:t>18</a:t>
            </a:r>
          </a:p>
          <a:p>
            <a:r>
              <a:rPr lang="cs-CZ" sz="3200" b="1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3200" b="1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3200" b="1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3200" b="1" smtClean="0">
                <a:solidFill>
                  <a:srgbClr val="FF0000"/>
                </a:solidFill>
              </a:rPr>
              <a:t>17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11371" y="619401"/>
            <a:ext cx="4572000" cy="618630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smtClean="0"/>
              <a:t>6+9</a:t>
            </a:r>
          </a:p>
          <a:p>
            <a:r>
              <a:rPr lang="cs-CZ" sz="3600" smtClean="0"/>
              <a:t>6+5</a:t>
            </a:r>
          </a:p>
          <a:p>
            <a:r>
              <a:rPr lang="cs-CZ" sz="3600" smtClean="0"/>
              <a:t>8+4</a:t>
            </a:r>
          </a:p>
          <a:p>
            <a:r>
              <a:rPr lang="cs-CZ" sz="3600" smtClean="0"/>
              <a:t>7+9</a:t>
            </a:r>
          </a:p>
          <a:p>
            <a:r>
              <a:rPr lang="cs-CZ" sz="3600" smtClean="0"/>
              <a:t>9+2</a:t>
            </a:r>
          </a:p>
          <a:p>
            <a:r>
              <a:rPr lang="cs-CZ" sz="3600" smtClean="0"/>
              <a:t>9+9</a:t>
            </a:r>
          </a:p>
          <a:p>
            <a:r>
              <a:rPr lang="cs-CZ" sz="3600" smtClean="0"/>
              <a:t>9+5</a:t>
            </a:r>
          </a:p>
          <a:p>
            <a:r>
              <a:rPr lang="cs-CZ" sz="3600" smtClean="0"/>
              <a:t>3+6</a:t>
            </a:r>
          </a:p>
          <a:p>
            <a:r>
              <a:rPr lang="cs-CZ" sz="3600" smtClean="0"/>
              <a:t>7+9</a:t>
            </a:r>
          </a:p>
          <a:p>
            <a:r>
              <a:rPr lang="cs-CZ" sz="3600" smtClean="0"/>
              <a:t>8+7</a:t>
            </a:r>
          </a:p>
          <a:p>
            <a:r>
              <a:rPr lang="cs-CZ" sz="3600" smtClean="0"/>
              <a:t>9+3</a:t>
            </a:r>
            <a:endParaRPr lang="cs-CZ" sz="360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523220"/>
            <a:ext cx="652743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>
                <a:solidFill>
                  <a:srgbClr val="FF0000"/>
                </a:solidFill>
              </a:rPr>
              <a:t>15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11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12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16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11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18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14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9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16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15</a:t>
            </a:r>
          </a:p>
          <a:p>
            <a:r>
              <a:rPr lang="cs-CZ" sz="3600" b="1" smtClean="0">
                <a:solidFill>
                  <a:srgbClr val="FF0000"/>
                </a:solidFill>
              </a:rPr>
              <a:t>12</a:t>
            </a:r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808372" y="625359"/>
            <a:ext cx="2292020" cy="2250217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Vypočítejte si příklady a pak si můžete zkontrolovat.</a:t>
            </a:r>
            <a:r>
              <a:rPr lang="cs-CZ" smtClean="0"/>
              <a:t> příklady a pak si je A</a:t>
            </a:r>
            <a:endParaRPr lang="cs-CZ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 descr="http://t0.gstatic.com/images?q=tbn:ANd9GcSC_iJ7Saz9nXQNPYJibrIkL-LklkYqO5c4SvQ-BAPpvjps058x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31702"/>
            <a:ext cx="184785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547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834" y="343130"/>
            <a:ext cx="8892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/>
              <a:t>Matematická soutěž tučňáčka Tomíka. </a:t>
            </a:r>
          </a:p>
          <a:p>
            <a:r>
              <a:rPr lang="cs-CZ" sz="2000" b="1" smtClean="0"/>
              <a:t>Vytvořte dvojice a odkrývejte postupně tučňáčky. Kdo rychleji vypočítá správně příklad, má bod. </a:t>
            </a:r>
            <a:endParaRPr lang="cs-CZ" sz="2000" b="1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56160"/>
            <a:ext cx="8326318" cy="8710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/>
              <a:t>8+6        8+6        7+6        3+9     5+9        </a:t>
            </a:r>
          </a:p>
          <a:p>
            <a:endParaRPr lang="cs-CZ" sz="4000"/>
          </a:p>
          <a:p>
            <a:r>
              <a:rPr lang="cs-CZ" sz="4000" smtClean="0"/>
              <a:t>7+7        6+6        2+9       7+5      6+7</a:t>
            </a:r>
          </a:p>
          <a:p>
            <a:endParaRPr lang="cs-CZ" sz="4000"/>
          </a:p>
          <a:p>
            <a:r>
              <a:rPr lang="cs-CZ" sz="4000" smtClean="0"/>
              <a:t>8+3       9+7        6+5        7+9      7+8</a:t>
            </a:r>
          </a:p>
          <a:p>
            <a:endParaRPr lang="cs-CZ" sz="4000"/>
          </a:p>
          <a:p>
            <a:r>
              <a:rPr lang="cs-CZ" sz="4000" smtClean="0"/>
              <a:t>7+4       5+9        8+9       3+8      5+9</a:t>
            </a:r>
          </a:p>
          <a:p>
            <a:endParaRPr lang="cs-CZ" sz="4000"/>
          </a:p>
          <a:p>
            <a:r>
              <a:rPr lang="cs-CZ" sz="4000" smtClean="0"/>
              <a:t>5+6       8+5       5+8        4+7     7+7</a:t>
            </a:r>
          </a:p>
          <a:p>
            <a:endParaRPr lang="cs-CZ" sz="4000"/>
          </a:p>
          <a:p>
            <a:endParaRPr lang="cs-CZ" sz="4000" smtClean="0"/>
          </a:p>
          <a:p>
            <a:endParaRPr lang="cs-CZ" sz="4000" smtClean="0"/>
          </a:p>
          <a:p>
            <a:endParaRPr lang="cs-CZ" sz="4000"/>
          </a:p>
          <a:p>
            <a:endParaRPr lang="cs-CZ" sz="4000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6" y="1432411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2523876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39507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2" y="4818390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6017514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521" y="6017514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522" y="4890739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513" y="3645024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577" y="2502822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342" y="1456049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616" y="1394493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597575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69581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4879326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017514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40" y="6001612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82" y="5013176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08" y="3827228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35" y="2597575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94" y="1357536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173" y="1328101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502822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84659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79326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023328"/>
            <a:ext cx="890345" cy="840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696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4005064"/>
            <a:ext cx="8229600" cy="1143000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000" smtClean="0"/>
              <a:t>Odkazy</a:t>
            </a:r>
            <a:br>
              <a:rPr lang="cs-CZ" sz="2000" smtClean="0"/>
            </a:br>
            <a:r>
              <a:rPr lang="cs-CZ" sz="2000" smtClean="0"/>
              <a:t>Obrázky byly použity z </a:t>
            </a:r>
            <a:r>
              <a:rPr lang="cs-CZ" sz="2000"/>
              <a:t>webu</a:t>
            </a:r>
            <a:r>
              <a:rPr lang="cs-CZ" sz="2000" smtClean="0"/>
              <a:t>:</a:t>
            </a:r>
            <a:br>
              <a:rPr lang="cs-CZ" sz="2000" smtClean="0"/>
            </a:br>
            <a:r>
              <a:rPr lang="cs-CZ" sz="2000" smtClean="0"/>
              <a:t>http</a:t>
            </a:r>
            <a:r>
              <a:rPr lang="cs-CZ" sz="2000"/>
              <a:t>://www.google.cz/imgres?q=tu%C4%8D%C5%88%C3%A1k&amp;num=10&amp;hl=cs&amp;biw=1441&amp;bih=654&amp;tbm=isch&amp;tbnid=aS-xZPy5_ObZFM:&amp;imgrefurl=http://www.predskolaci.cz/%3Ftag%3Dtucnak&amp;docid=6J8NrCF5HQPYSM&amp;imgurl=http://www.predskolaci.cz/wp-content/uploads/2009/05/tucnak-vers.jpg&amp;w=250&amp;h=236&amp;ei=huFKUPuRMdGDhQfxhIGICQ&amp;zoom=1&amp;iact=rc&amp;dur=2&amp;sig=116909212397028187337&amp;page=1&amp;tbnh=133&amp;tbnw=145&amp;start=0&amp;ndsp=24&amp;ved=1t:429,r:2,s:0,i:145&amp;tx=81&amp;ty=66</a:t>
            </a:r>
            <a:br>
              <a:rPr lang="cs-CZ" sz="2000"/>
            </a:br>
            <a:r>
              <a:rPr lang="cs-CZ" sz="2000"/>
              <a:t>http://www.clker.com/clipart-tux-penguin.html</a:t>
            </a:r>
            <a:br>
              <a:rPr lang="cs-CZ" sz="2000"/>
            </a:br>
            <a:r>
              <a:rPr lang="cs-CZ" sz="2000" smtClean="0"/>
              <a:t/>
            </a:r>
            <a:br>
              <a:rPr lang="cs-CZ" sz="2000" smtClean="0"/>
            </a:b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76462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223</Words>
  <Application>Microsoft Office PowerPoint</Application>
  <PresentationFormat>Předvádění na obrazovce (4:3)</PresentationFormat>
  <Paragraphs>83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Odkazy Obrázky byly použity z webu: http://www.google.cz/imgres?q=tu%C4%8D%C5%88%C3%A1k&amp;num=10&amp;hl=cs&amp;biw=1441&amp;bih=654&amp;tbm=isch&amp;tbnid=aS-xZPy5_ObZFM:&amp;imgrefurl=http://www.predskolaci.cz/%3Ftag%3Dtucnak&amp;docid=6J8NrCF5HQPYSM&amp;imgurl=http://www.predskolaci.cz/wp-content/uploads/2009/05/tucnak-vers.jpg&amp;w=250&amp;h=236&amp;ei=huFKUPuRMdGDhQfxhIGICQ&amp;zoom=1&amp;iact=rc&amp;dur=2&amp;sig=116909212397028187337&amp;page=1&amp;tbnh=133&amp;tbnw=145&amp;start=0&amp;ndsp=24&amp;ved=1t:429,r:2,s:0,i:145&amp;tx=81&amp;ty=66 http://www.clker.com/clipart-tux-penguin.html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131M</cp:lastModifiedBy>
  <cp:revision>12</cp:revision>
  <dcterms:created xsi:type="dcterms:W3CDTF">2012-01-24T04:30:50Z</dcterms:created>
  <dcterms:modified xsi:type="dcterms:W3CDTF">2012-09-08T18:49:40Z</dcterms:modified>
</cp:coreProperties>
</file>