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62" y="-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16634FD-18BA-49E6-8DF4-40065F66376A}" type="datetimeFigureOut">
              <a:rPr lang="cs-CZ" smtClean="0"/>
              <a:pPr/>
              <a:t>21.4.2013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E818380-642F-4FD4-A724-EE1FFAE48A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6037" y="1136650"/>
          <a:ext cx="6911975" cy="4121155"/>
        </p:xfrm>
        <a:graphic>
          <a:graphicData uri="http://schemas.openxmlformats.org/drawingml/2006/table">
            <a:tbl>
              <a:tblPr/>
              <a:tblGrid>
                <a:gridCol w="2219325"/>
                <a:gridCol w="4692650"/>
              </a:tblGrid>
              <a:tr h="3476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96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Číslo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CZ.1.07/1.5.00/34.0112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Moderní škola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2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školy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Střední hotelová škola, s.r.o., Floriánské nám. 350, Kladno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Předmět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Anglický jazyk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Tematický okruh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Časy v angličtině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Téma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Předpřítomný a minulý čas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Ročník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1., 2.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Jméno autora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Mgr. Dalibor Bartoš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Datum tvorby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7. 4. 2013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Anotace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 materiál má pomoci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studentům správně tvořit minulý a předpřítomný čas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74" y="5434013"/>
            <a:ext cx="4752975" cy="11636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Picture 6" descr="logo_sos_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0"/>
            <a:ext cx="1112837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4237" y="144463"/>
            <a:ext cx="457200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eaLnBrk="0" hangingPunct="0">
              <a:defRPr/>
            </a:pPr>
            <a:r>
              <a:rPr lang="cs-CZ" i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lang="cs-CZ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and past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Revision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/>
              <a:t>M</a:t>
            </a:r>
            <a:r>
              <a:rPr lang="cs-CZ" dirty="0" err="1" smtClean="0"/>
              <a:t>ake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He….(</a:t>
            </a:r>
            <a:r>
              <a:rPr lang="cs-CZ" dirty="0" err="1" smtClean="0"/>
              <a:t>sell</a:t>
            </a:r>
            <a:r>
              <a:rPr lang="cs-CZ" dirty="0" smtClean="0"/>
              <a:t>) his car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Gabriela…(</a:t>
            </a:r>
            <a:r>
              <a:rPr lang="cs-CZ" dirty="0" err="1" smtClean="0"/>
              <a:t>finish</a:t>
            </a:r>
            <a:r>
              <a:rPr lang="cs-CZ" dirty="0" smtClean="0"/>
              <a:t>) her </a:t>
            </a:r>
            <a:r>
              <a:rPr lang="cs-CZ" dirty="0" err="1" smtClean="0"/>
              <a:t>homework</a:t>
            </a:r>
            <a:r>
              <a:rPr lang="cs-CZ" dirty="0" smtClean="0"/>
              <a:t> and…(go) to visit her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I…(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)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smtClean="0"/>
              <a:t>o‘</a:t>
            </a:r>
            <a:r>
              <a:rPr lang="cs-CZ" dirty="0" err="1" smtClean="0"/>
              <a:t>clock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…(</a:t>
            </a:r>
            <a:r>
              <a:rPr lang="cs-CZ" dirty="0" err="1" smtClean="0"/>
              <a:t>can</a:t>
            </a:r>
            <a:r>
              <a:rPr lang="cs-CZ" dirty="0" smtClean="0"/>
              <a:t>)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…(</a:t>
            </a:r>
            <a:r>
              <a:rPr lang="cs-CZ" dirty="0" err="1" smtClean="0"/>
              <a:t>be</a:t>
            </a:r>
            <a:r>
              <a:rPr lang="cs-CZ" dirty="0" smtClean="0"/>
              <a:t>)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…(</a:t>
            </a:r>
            <a:r>
              <a:rPr lang="cs-CZ" dirty="0" err="1" smtClean="0"/>
              <a:t>write</a:t>
            </a:r>
            <a:r>
              <a:rPr lang="cs-CZ" dirty="0" smtClean="0"/>
              <a:t>)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last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He sold his car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Gabriela </a:t>
            </a:r>
            <a:r>
              <a:rPr lang="cs-CZ" dirty="0" err="1" smtClean="0"/>
              <a:t>finished</a:t>
            </a:r>
            <a:r>
              <a:rPr lang="cs-CZ" dirty="0" smtClean="0"/>
              <a:t> her </a:t>
            </a:r>
            <a:r>
              <a:rPr lang="cs-CZ" dirty="0" err="1" smtClean="0"/>
              <a:t>homework</a:t>
            </a:r>
            <a:r>
              <a:rPr lang="cs-CZ" dirty="0" smtClean="0"/>
              <a:t> and </a:t>
            </a:r>
            <a:r>
              <a:rPr lang="cs-CZ" dirty="0" err="1" smtClean="0"/>
              <a:t>went</a:t>
            </a:r>
            <a:r>
              <a:rPr lang="cs-CZ" dirty="0" smtClean="0"/>
              <a:t> to visit her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smtClean="0"/>
              <a:t>o‘</a:t>
            </a:r>
            <a:r>
              <a:rPr lang="cs-CZ" dirty="0" err="1" smtClean="0"/>
              <a:t>clock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wrote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last </a:t>
            </a:r>
            <a:r>
              <a:rPr lang="cs-CZ" dirty="0" err="1" smtClean="0"/>
              <a:t>year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/>
              <a:t>M</a:t>
            </a:r>
            <a:r>
              <a:rPr lang="cs-CZ" dirty="0" err="1" smtClean="0"/>
              <a:t>ake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...(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read</a:t>
            </a:r>
            <a:r>
              <a:rPr lang="cs-CZ" dirty="0" smtClean="0"/>
              <a:t>) the </a:t>
            </a:r>
            <a:r>
              <a:rPr lang="cs-CZ" dirty="0" err="1" smtClean="0"/>
              <a:t>article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…(</a:t>
            </a:r>
            <a:r>
              <a:rPr lang="cs-CZ" dirty="0" err="1" smtClean="0"/>
              <a:t>you</a:t>
            </a:r>
            <a:r>
              <a:rPr lang="cs-CZ" dirty="0" smtClean="0"/>
              <a:t>, help)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(dvě možnosti).</a:t>
            </a:r>
          </a:p>
          <a:p>
            <a:endParaRPr lang="cs-CZ" dirty="0"/>
          </a:p>
          <a:p>
            <a:r>
              <a:rPr lang="cs-CZ" dirty="0" err="1" smtClean="0"/>
              <a:t>When</a:t>
            </a:r>
            <a:r>
              <a:rPr lang="cs-CZ" dirty="0" smtClean="0"/>
              <a:t>…(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see</a:t>
            </a:r>
            <a:r>
              <a:rPr lang="cs-CZ" dirty="0" smtClean="0"/>
              <a:t>) her?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…(he, </a:t>
            </a:r>
            <a:r>
              <a:rPr lang="cs-CZ" dirty="0" err="1" smtClean="0"/>
              <a:t>be</a:t>
            </a:r>
            <a:r>
              <a:rPr lang="cs-CZ" dirty="0" smtClean="0"/>
              <a:t>) </a:t>
            </a:r>
            <a:r>
              <a:rPr lang="cs-CZ" dirty="0" err="1" smtClean="0"/>
              <a:t>born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…(</a:t>
            </a:r>
            <a:r>
              <a:rPr lang="cs-CZ" dirty="0" err="1" smtClean="0"/>
              <a:t>they</a:t>
            </a:r>
            <a:r>
              <a:rPr lang="cs-CZ" dirty="0" smtClean="0"/>
              <a:t>, </a:t>
            </a:r>
            <a:r>
              <a:rPr lang="cs-CZ" dirty="0" err="1" smtClean="0"/>
              <a:t>find</a:t>
            </a:r>
            <a:r>
              <a:rPr lang="cs-CZ" dirty="0" smtClean="0"/>
              <a:t>) the </a:t>
            </a:r>
            <a:r>
              <a:rPr lang="cs-CZ" dirty="0" err="1" smtClean="0"/>
              <a:t>way</a:t>
            </a:r>
            <a:r>
              <a:rPr lang="cs-CZ" dirty="0" smtClean="0"/>
              <a:t> to </a:t>
            </a:r>
            <a:r>
              <a:rPr lang="cs-CZ" dirty="0" err="1" smtClean="0"/>
              <a:t>our</a:t>
            </a:r>
            <a:r>
              <a:rPr lang="cs-CZ" dirty="0" smtClean="0"/>
              <a:t> house?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the </a:t>
            </a:r>
            <a:r>
              <a:rPr lang="cs-CZ" dirty="0" err="1" smtClean="0"/>
              <a:t>article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helped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help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her?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he </a:t>
            </a:r>
            <a:r>
              <a:rPr lang="cs-CZ" dirty="0" err="1" smtClean="0"/>
              <a:t>born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the </a:t>
            </a:r>
            <a:r>
              <a:rPr lang="cs-CZ" dirty="0" err="1" smtClean="0"/>
              <a:t>way</a:t>
            </a:r>
            <a:r>
              <a:rPr lang="cs-CZ" dirty="0" smtClean="0"/>
              <a:t> to </a:t>
            </a:r>
            <a:r>
              <a:rPr lang="cs-CZ" dirty="0" err="1" smtClean="0"/>
              <a:t>our</a:t>
            </a:r>
            <a:r>
              <a:rPr lang="cs-CZ" dirty="0" smtClean="0"/>
              <a:t> house?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Make</a:t>
            </a:r>
            <a:r>
              <a:rPr lang="cs-CZ" dirty="0" smtClean="0"/>
              <a:t> negative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He…(not </a:t>
            </a:r>
            <a:r>
              <a:rPr lang="cs-CZ" dirty="0" err="1" smtClean="0"/>
              <a:t>see</a:t>
            </a:r>
            <a:r>
              <a:rPr lang="cs-CZ" dirty="0" smtClean="0"/>
              <a:t>) </a:t>
            </a:r>
            <a:r>
              <a:rPr lang="cs-CZ" dirty="0" err="1" smtClean="0"/>
              <a:t>us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the party last </a:t>
            </a:r>
            <a:r>
              <a:rPr lang="cs-CZ" dirty="0" err="1" smtClean="0"/>
              <a:t>night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…(not go) to </a:t>
            </a:r>
            <a:r>
              <a:rPr lang="cs-CZ" dirty="0" err="1" smtClean="0"/>
              <a:t>Croatia</a:t>
            </a:r>
            <a:r>
              <a:rPr lang="cs-CZ" dirty="0" smtClean="0"/>
              <a:t> last </a:t>
            </a:r>
            <a:r>
              <a:rPr lang="cs-CZ" dirty="0" err="1" smtClean="0"/>
              <a:t>summer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…(not </a:t>
            </a:r>
            <a:r>
              <a:rPr lang="cs-CZ" dirty="0" err="1" smtClean="0"/>
              <a:t>lock</a:t>
            </a:r>
            <a:r>
              <a:rPr lang="cs-CZ" dirty="0" smtClean="0"/>
              <a:t>) the </a:t>
            </a:r>
            <a:r>
              <a:rPr lang="cs-CZ" dirty="0" err="1" smtClean="0"/>
              <a:t>door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I…(not </a:t>
            </a:r>
            <a:r>
              <a:rPr lang="cs-CZ" dirty="0" err="1" smtClean="0"/>
              <a:t>prepare</a:t>
            </a:r>
            <a:r>
              <a:rPr lang="cs-CZ" dirty="0" smtClean="0"/>
              <a:t>) the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…(not </a:t>
            </a:r>
            <a:r>
              <a:rPr lang="cs-CZ" dirty="0" err="1" smtClean="0"/>
              <a:t>be</a:t>
            </a:r>
            <a:r>
              <a:rPr lang="cs-CZ" dirty="0" smtClean="0"/>
              <a:t>) </a:t>
            </a:r>
            <a:r>
              <a:rPr lang="cs-CZ" dirty="0" err="1" smtClean="0"/>
              <a:t>rich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child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He </a:t>
            </a:r>
            <a:r>
              <a:rPr lang="cs-CZ" dirty="0" err="1" smtClean="0"/>
              <a:t>didn</a:t>
            </a:r>
            <a:r>
              <a:rPr lang="cs-CZ" dirty="0" smtClean="0"/>
              <a:t>‘</a:t>
            </a:r>
            <a:r>
              <a:rPr lang="cs-CZ" dirty="0" smtClean="0"/>
              <a:t>t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the party last </a:t>
            </a:r>
            <a:r>
              <a:rPr lang="cs-CZ" dirty="0" err="1" smtClean="0"/>
              <a:t>night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didn</a:t>
            </a:r>
            <a:r>
              <a:rPr lang="cs-CZ" dirty="0" smtClean="0"/>
              <a:t>‘</a:t>
            </a:r>
            <a:r>
              <a:rPr lang="cs-CZ" dirty="0" smtClean="0"/>
              <a:t>t </a:t>
            </a:r>
            <a:r>
              <a:rPr lang="cs-CZ" dirty="0" smtClean="0"/>
              <a:t>go to </a:t>
            </a:r>
            <a:r>
              <a:rPr lang="cs-CZ" dirty="0" err="1" smtClean="0"/>
              <a:t>Croatia</a:t>
            </a:r>
            <a:r>
              <a:rPr lang="cs-CZ" dirty="0" smtClean="0"/>
              <a:t> last </a:t>
            </a:r>
            <a:r>
              <a:rPr lang="cs-CZ" dirty="0" err="1" smtClean="0"/>
              <a:t>summer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didn</a:t>
            </a:r>
            <a:r>
              <a:rPr lang="cs-CZ" dirty="0" smtClean="0"/>
              <a:t>‘</a:t>
            </a:r>
            <a:r>
              <a:rPr lang="cs-CZ" dirty="0" smtClean="0"/>
              <a:t>t </a:t>
            </a:r>
            <a:r>
              <a:rPr lang="cs-CZ" dirty="0" err="1" smtClean="0"/>
              <a:t>lock</a:t>
            </a:r>
            <a:r>
              <a:rPr lang="cs-CZ" dirty="0" smtClean="0"/>
              <a:t> the </a:t>
            </a:r>
            <a:r>
              <a:rPr lang="cs-CZ" dirty="0" err="1" smtClean="0"/>
              <a:t>door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didn</a:t>
            </a:r>
            <a:r>
              <a:rPr lang="cs-CZ" dirty="0" smtClean="0"/>
              <a:t>‘</a:t>
            </a:r>
            <a:r>
              <a:rPr lang="cs-CZ" dirty="0" smtClean="0"/>
              <a:t>t </a:t>
            </a:r>
            <a:r>
              <a:rPr lang="cs-CZ" dirty="0" err="1" smtClean="0"/>
              <a:t>prepare</a:t>
            </a:r>
            <a:r>
              <a:rPr lang="cs-CZ" dirty="0" smtClean="0"/>
              <a:t> the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wasn</a:t>
            </a:r>
            <a:r>
              <a:rPr lang="cs-CZ" dirty="0" smtClean="0"/>
              <a:t>‘</a:t>
            </a:r>
            <a:r>
              <a:rPr lang="cs-CZ" dirty="0" smtClean="0"/>
              <a:t>t </a:t>
            </a:r>
            <a:r>
              <a:rPr lang="cs-CZ" dirty="0" err="1" smtClean="0"/>
              <a:t>rich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child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happy. I…(</a:t>
            </a:r>
            <a:r>
              <a:rPr lang="cs-CZ" dirty="0" err="1" smtClean="0"/>
              <a:t>pass</a:t>
            </a:r>
            <a:r>
              <a:rPr lang="cs-CZ" dirty="0" smtClean="0"/>
              <a:t>) my biology </a:t>
            </a:r>
            <a:r>
              <a:rPr lang="cs-CZ" dirty="0" err="1" smtClean="0"/>
              <a:t>exam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Oh</a:t>
            </a:r>
            <a:r>
              <a:rPr lang="cs-CZ" dirty="0" smtClean="0"/>
              <a:t> no! I…(</a:t>
            </a:r>
            <a:r>
              <a:rPr lang="cs-CZ" dirty="0" err="1" smtClean="0"/>
              <a:t>forget</a:t>
            </a:r>
            <a:r>
              <a:rPr lang="cs-CZ" dirty="0" smtClean="0"/>
              <a:t>) my cell </a:t>
            </a:r>
            <a:r>
              <a:rPr lang="cs-CZ" dirty="0" err="1" smtClean="0"/>
              <a:t>phone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…(</a:t>
            </a:r>
            <a:r>
              <a:rPr lang="cs-CZ" dirty="0" err="1" smtClean="0"/>
              <a:t>read</a:t>
            </a:r>
            <a:r>
              <a:rPr lang="cs-CZ" dirty="0" smtClean="0"/>
              <a:t>) </a:t>
            </a:r>
            <a:r>
              <a:rPr lang="cs-CZ" dirty="0" err="1" smtClean="0"/>
              <a:t>Hobbit</a:t>
            </a:r>
            <a:r>
              <a:rPr lang="cs-CZ" dirty="0" smtClean="0"/>
              <a:t> many </a:t>
            </a:r>
            <a:r>
              <a:rPr lang="cs-CZ" dirty="0" err="1" smtClean="0"/>
              <a:t>times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…(</a:t>
            </a:r>
            <a:r>
              <a:rPr lang="cs-CZ" dirty="0" err="1" smtClean="0"/>
              <a:t>be</a:t>
            </a:r>
            <a:r>
              <a:rPr lang="cs-CZ" dirty="0" smtClean="0"/>
              <a:t>) to </a:t>
            </a:r>
            <a:r>
              <a:rPr lang="cs-CZ" dirty="0" err="1" smtClean="0"/>
              <a:t>Ireland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happy.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passed</a:t>
            </a:r>
            <a:r>
              <a:rPr lang="cs-CZ" dirty="0" smtClean="0"/>
              <a:t> my biology </a:t>
            </a:r>
            <a:r>
              <a:rPr lang="cs-CZ" dirty="0" err="1" smtClean="0"/>
              <a:t>exam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Oh</a:t>
            </a:r>
            <a:r>
              <a:rPr lang="cs-CZ" dirty="0" smtClean="0"/>
              <a:t> no!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forgotten</a:t>
            </a:r>
            <a:r>
              <a:rPr lang="cs-CZ" dirty="0" smtClean="0"/>
              <a:t> my cell </a:t>
            </a:r>
            <a:r>
              <a:rPr lang="cs-CZ" dirty="0" err="1" smtClean="0"/>
              <a:t>phone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Hobbit</a:t>
            </a:r>
            <a:r>
              <a:rPr lang="cs-CZ" dirty="0" smtClean="0"/>
              <a:t> many </a:t>
            </a:r>
            <a:r>
              <a:rPr lang="cs-CZ" dirty="0" err="1" smtClean="0"/>
              <a:t>times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Ireland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…(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see</a:t>
            </a:r>
            <a:r>
              <a:rPr lang="cs-CZ" dirty="0" smtClean="0"/>
              <a:t>) The Lord of </a:t>
            </a:r>
            <a:r>
              <a:rPr lang="cs-CZ" dirty="0" err="1" smtClean="0"/>
              <a:t>Rings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…(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finish</a:t>
            </a:r>
            <a:r>
              <a:rPr lang="cs-CZ" dirty="0" smtClean="0"/>
              <a:t>) the </a:t>
            </a:r>
            <a:r>
              <a:rPr lang="cs-CZ" dirty="0" err="1" smtClean="0"/>
              <a:t>dinner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…(Dave, </a:t>
            </a:r>
            <a:r>
              <a:rPr lang="cs-CZ" dirty="0" err="1" smtClean="0"/>
              <a:t>be</a:t>
            </a:r>
            <a:r>
              <a:rPr lang="cs-CZ" dirty="0" smtClean="0"/>
              <a:t>) to </a:t>
            </a:r>
            <a:r>
              <a:rPr lang="cs-CZ" dirty="0" err="1" smtClean="0"/>
              <a:t>England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…(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try</a:t>
            </a:r>
            <a:r>
              <a:rPr lang="cs-CZ" dirty="0" smtClean="0"/>
              <a:t>)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Italian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r>
              <a:rPr lang="cs-CZ" dirty="0" smtClean="0"/>
              <a:t>?</a:t>
            </a:r>
          </a:p>
          <a:p>
            <a:r>
              <a:rPr lang="cs-CZ" dirty="0" smtClean="0"/>
              <a:t>…(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meet</a:t>
            </a:r>
            <a:r>
              <a:rPr lang="cs-CZ" dirty="0" smtClean="0"/>
              <a:t>) a </a:t>
            </a:r>
            <a:r>
              <a:rPr lang="cs-CZ" dirty="0" err="1" smtClean="0"/>
              <a:t>famous</a:t>
            </a:r>
            <a:r>
              <a:rPr lang="cs-CZ" dirty="0" smtClean="0"/>
              <a:t> person in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The Lord of </a:t>
            </a:r>
            <a:r>
              <a:rPr lang="cs-CZ" dirty="0" err="1" smtClean="0"/>
              <a:t>Rings</a:t>
            </a:r>
            <a:r>
              <a:rPr lang="cs-CZ" dirty="0" smtClean="0"/>
              <a:t>?</a:t>
            </a:r>
          </a:p>
          <a:p>
            <a:r>
              <a:rPr lang="cs-CZ" dirty="0" smtClean="0"/>
              <a:t>Has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finished</a:t>
            </a:r>
            <a:r>
              <a:rPr lang="cs-CZ" dirty="0" smtClean="0"/>
              <a:t> the </a:t>
            </a:r>
            <a:r>
              <a:rPr lang="cs-CZ" dirty="0" err="1" smtClean="0"/>
              <a:t>dinner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?</a:t>
            </a:r>
          </a:p>
          <a:p>
            <a:r>
              <a:rPr lang="cs-CZ" dirty="0" smtClean="0"/>
              <a:t>Has Dave </a:t>
            </a:r>
            <a:r>
              <a:rPr lang="cs-CZ" dirty="0" err="1" smtClean="0"/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England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tried</a:t>
            </a:r>
            <a:r>
              <a:rPr lang="cs-CZ" dirty="0" smtClean="0"/>
              <a:t> </a:t>
            </a:r>
            <a:r>
              <a:rPr lang="cs-CZ" dirty="0" err="1" smtClean="0"/>
              <a:t>Italian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met a </a:t>
            </a:r>
            <a:r>
              <a:rPr lang="cs-CZ" dirty="0" err="1" smtClean="0"/>
              <a:t>famous</a:t>
            </a:r>
            <a:r>
              <a:rPr lang="cs-CZ" dirty="0" smtClean="0"/>
              <a:t> person in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Make</a:t>
            </a:r>
            <a:r>
              <a:rPr lang="cs-CZ" dirty="0" smtClean="0"/>
              <a:t> negative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I… (</a:t>
            </a:r>
            <a:r>
              <a:rPr lang="cs-CZ" dirty="0" err="1" smtClean="0"/>
              <a:t>call</a:t>
            </a:r>
            <a:r>
              <a:rPr lang="cs-CZ" dirty="0" smtClean="0"/>
              <a:t>)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I…(</a:t>
            </a:r>
            <a:r>
              <a:rPr lang="cs-CZ" dirty="0" err="1" smtClean="0"/>
              <a:t>be</a:t>
            </a:r>
            <a:r>
              <a:rPr lang="cs-CZ" dirty="0" smtClean="0"/>
              <a:t>) </a:t>
            </a:r>
            <a:r>
              <a:rPr lang="cs-CZ" dirty="0" err="1" smtClean="0"/>
              <a:t>never</a:t>
            </a:r>
            <a:r>
              <a:rPr lang="cs-CZ" dirty="0" smtClean="0"/>
              <a:t> to </a:t>
            </a:r>
            <a:r>
              <a:rPr lang="cs-CZ" dirty="0" err="1" smtClean="0"/>
              <a:t>Germany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far.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…(</a:t>
            </a:r>
            <a:r>
              <a:rPr lang="cs-CZ" dirty="0" err="1" smtClean="0"/>
              <a:t>rain</a:t>
            </a:r>
            <a:r>
              <a:rPr lang="cs-CZ" dirty="0" smtClean="0"/>
              <a:t>) for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weeks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…(</a:t>
            </a:r>
            <a:r>
              <a:rPr lang="cs-CZ" dirty="0" err="1" smtClean="0"/>
              <a:t>eat</a:t>
            </a:r>
            <a:r>
              <a:rPr lang="cs-CZ" dirty="0" smtClean="0"/>
              <a:t>) all the </a:t>
            </a:r>
            <a:r>
              <a:rPr lang="cs-CZ" dirty="0" err="1" smtClean="0"/>
              <a:t>cookies</a:t>
            </a:r>
            <a:r>
              <a:rPr lang="cs-CZ" dirty="0" smtClean="0"/>
              <a:t>. I </a:t>
            </a:r>
            <a:r>
              <a:rPr lang="cs-CZ" dirty="0" err="1" smtClean="0"/>
              <a:t>have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…(</a:t>
            </a:r>
            <a:r>
              <a:rPr lang="cs-CZ" dirty="0" err="1" smtClean="0"/>
              <a:t>finish</a:t>
            </a:r>
            <a:r>
              <a:rPr lang="cs-CZ" dirty="0" smtClean="0"/>
              <a:t>) the </a:t>
            </a:r>
            <a:r>
              <a:rPr lang="cs-CZ" dirty="0" err="1" smtClean="0"/>
              <a:t>building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haven</a:t>
            </a:r>
            <a:r>
              <a:rPr lang="cs-CZ" dirty="0" smtClean="0"/>
              <a:t>‘t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Germany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far.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hasn</a:t>
            </a:r>
            <a:r>
              <a:rPr lang="cs-CZ" dirty="0" smtClean="0"/>
              <a:t>‘</a:t>
            </a:r>
            <a:r>
              <a:rPr lang="cs-CZ" dirty="0" smtClean="0"/>
              <a:t>t </a:t>
            </a:r>
            <a:r>
              <a:rPr lang="cs-CZ" dirty="0" err="1" smtClean="0"/>
              <a:t>rained</a:t>
            </a:r>
            <a:r>
              <a:rPr lang="cs-CZ" dirty="0" smtClean="0"/>
              <a:t> for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weeks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hasn</a:t>
            </a:r>
            <a:r>
              <a:rPr lang="cs-CZ" dirty="0" smtClean="0"/>
              <a:t>‘</a:t>
            </a:r>
            <a:r>
              <a:rPr lang="cs-CZ" dirty="0" smtClean="0"/>
              <a:t>t </a:t>
            </a:r>
            <a:r>
              <a:rPr lang="cs-CZ" dirty="0" err="1" smtClean="0"/>
              <a:t>eaten</a:t>
            </a:r>
            <a:r>
              <a:rPr lang="cs-CZ" dirty="0" smtClean="0"/>
              <a:t> all the </a:t>
            </a:r>
            <a:r>
              <a:rPr lang="cs-CZ" dirty="0" err="1" smtClean="0"/>
              <a:t>cookies</a:t>
            </a:r>
            <a:r>
              <a:rPr lang="cs-CZ" dirty="0" smtClean="0"/>
              <a:t>. I </a:t>
            </a:r>
            <a:r>
              <a:rPr lang="cs-CZ" dirty="0" err="1" smtClean="0"/>
              <a:t>have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haven</a:t>
            </a:r>
            <a:r>
              <a:rPr lang="cs-CZ" dirty="0" smtClean="0"/>
              <a:t>‘</a:t>
            </a:r>
            <a:r>
              <a:rPr lang="cs-CZ" dirty="0" smtClean="0"/>
              <a:t>t </a:t>
            </a:r>
            <a:r>
              <a:rPr lang="cs-CZ" dirty="0" err="1" smtClean="0"/>
              <a:t>finished</a:t>
            </a:r>
            <a:r>
              <a:rPr lang="cs-CZ" dirty="0" smtClean="0"/>
              <a:t> the </a:t>
            </a:r>
            <a:r>
              <a:rPr lang="cs-CZ" dirty="0" err="1" smtClean="0"/>
              <a:t>building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OXENDEN</a:t>
            </a:r>
            <a:r>
              <a:rPr lang="en-US" dirty="0" smtClean="0"/>
              <a:t>, Clive. </a:t>
            </a:r>
            <a:r>
              <a:rPr lang="en-US" i="1" dirty="0" smtClean="0"/>
              <a:t>New English File</a:t>
            </a:r>
            <a:r>
              <a:rPr lang="en-US" dirty="0" smtClean="0"/>
              <a:t>. </a:t>
            </a:r>
            <a:r>
              <a:rPr lang="en-US" smtClean="0"/>
              <a:t>Oxford: Oxford University Press, 2007, ISBN 978 0 19 451909 0.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122</TotalTime>
  <Words>648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Present perfect and past simple</vt:lpstr>
      <vt:lpstr>Past simple Make sentences</vt:lpstr>
      <vt:lpstr>Past simple Make questions</vt:lpstr>
      <vt:lpstr>Past simple Make negative sentences</vt:lpstr>
      <vt:lpstr>Present perfect simple Make sentences</vt:lpstr>
      <vt:lpstr>Present perfect simple Make questions.</vt:lpstr>
      <vt:lpstr>Present perfect simple Make negative questions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Předpřítomný a minulý čas</dc:title>
  <dc:creator>Dalibor Bartoš</dc:creator>
  <cp:lastModifiedBy>Dalibor Bartoš</cp:lastModifiedBy>
  <cp:revision>4</cp:revision>
  <dcterms:created xsi:type="dcterms:W3CDTF">2013-01-13T20:45:48Z</dcterms:created>
  <dcterms:modified xsi:type="dcterms:W3CDTF">2013-04-21T09:13:57Z</dcterms:modified>
</cp:coreProperties>
</file>