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2A97C-7509-4616-80B0-9E7A037FDC13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B59472-CEA1-44CB-A19D-E5DDB219F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75041-6DD0-43BF-841D-62DB55672942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926755-C6D7-4589-80B0-F0454E69CD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ovin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843450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Média I. – masová komunikace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duben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OPVK_1.5_DUM_III/2_OBN_KA017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Seznámení se základními pojmy masové komunikace.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MÉDIA I.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Sociální komunikace, primitivní, tradiční a moderní komunikace, masová komunikace, masová média, funkce médií, zdroje informací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Sociální komunikace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proces, kdy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sdělují či vyměňují informace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jedná se o typ sociální interakce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komunikace se dělí na: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verbální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tj. slovní komunikaci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neverbální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tj. mimoslovní (gesta, mimika,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tón hlasu, pozici těla atd.)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 základní formy komunikace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primitivní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(tváří v tvář), zdrojem informace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pouze lidská paměť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tradiční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(psané texty), zdrojem informací jsou knihy, schopnost čtení se stává nezbytnou součástí vědění populace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moderní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(masová komunikace), zdrojem informací je sdělovací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Vývoj komunikačních systémů, jejichž prostřednictvím se uchovávají a rozšiřují informace, ovlivnil pokrok lidstva. Lze vydělit pět epoch rozvoje komunikace: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znamení a signály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mluvení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psaní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tisk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masová komunikace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MASOVÁ KOMUNIKACE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jedna z forem mezilidské komunikace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takové technologie (tisk, rozhlas, televize, internet), které umožňují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jednosměrně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(bez zpětné vazby)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předávat velké množství informací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velkému množství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anonymních příjemců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příjemce ale nemusí být vůbec žádný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příjemců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různorodá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život v moderní společnosti je nutný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rychlý přístup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velkému množství informací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Masová média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angl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media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souhrnné označení pro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prostředky masové komunikace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(hromadné sdělovací prostředky)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slouží k předávání informací najednou velkým skupinám lidí ( k masové komunikaci)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nejvýznamnějším řadíme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tisk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rozhlas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televize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médií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počátek masové komunikace je spojen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příchodem novin na začátku 19.století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 rozšířením rozhlasu, filmu a televize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počátku 20. století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masmédia mají velký vliv na společnost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celek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zprostředkování informací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nejširší skupině příjemců – jsou zdrojem informací,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ale i dezinformací, určují priority, o kterých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informuje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interpretační funkce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vykládají souvztažnosti a formují veřejné mínění, ale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manipulují veřejným míněním, nutí lidem, jak mají informace chápat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zábavní funkce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nabízejí zábavu (televizní soutěže, poslech hudby, on-line hry, ale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kultura se může stát předmětem komerce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společenské kontroly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upozorňuje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negativní jevy  a problémy ve společnosti, např. na aktuální politické otázky, sporné činy politiků, zároveň v totalitních režimech je to významný nástroj formování politických postojů lidí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agitace (přesvědčovací, získávací)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média vytváří prostor, kde se střetávají různé zájmy, zejména politické a ekonomické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Titulní stránka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Carolových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novin (Štrasburk 1605), první polské noviny (Krakov 1661)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noviny 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0" y="2097881"/>
            <a:ext cx="2794000" cy="3530600"/>
          </a:xfrm>
          <a:prstGeom prst="rect">
            <a:avLst/>
          </a:prstGeom>
          <a:noFill/>
        </p:spPr>
      </p:pic>
      <p:pic>
        <p:nvPicPr>
          <p:cNvPr id="1027" name="Picture 3" descr="C:\Users\klavikova\Pictures\noviny 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9750" y="2382044"/>
            <a:ext cx="2095500" cy="2962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 informací pro média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politici, státní úředníci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policie, soudy a další významné instituce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zprávy z tiskových kanceláří, např. ČTK,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Reuters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investigativní žurnalistika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 sami novináři vyhledají určitý problém, který pak podrobně zkoumají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Redakce mají dopředu naplánováno, jaké události budou v daný den sledovat, kolik prostoru jim bude třeba věnovat a kam který novinář půjde.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http://cs.wikipedia.org/wiki/Noviny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:Titulní stránka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Carolových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novin , První polské noviny (Krakov 1661)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DENGLEROVÁ, Denisa.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c2009, 83 s. ISBN 978-807-3581-442.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978-80-7358-122-0.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433</Words>
  <Application>Microsoft Office PowerPoint</Application>
  <PresentationFormat>Předvádění na obrazovce (4:3)</PresentationFormat>
  <Paragraphs>64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MÉDIA I.</vt:lpstr>
      <vt:lpstr>Sociální komunikace</vt:lpstr>
      <vt:lpstr>3 základní formy komunikace</vt:lpstr>
      <vt:lpstr>Snímek 5</vt:lpstr>
      <vt:lpstr>MASOVÁ KOMUNIKACE</vt:lpstr>
      <vt:lpstr>Masová média</vt:lpstr>
      <vt:lpstr>Funkce médií</vt:lpstr>
      <vt:lpstr>Snímek 9</vt:lpstr>
      <vt:lpstr>Snímek 10</vt:lpstr>
      <vt:lpstr>Titulní stránka Carolových novin (Štrasburk 1605), první polské noviny (Krakov 1661)</vt:lpstr>
      <vt:lpstr>Zdroje informací pro média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MÉDIA I.</dc:title>
  <dc:creator>Ludmila Klavíková</dc:creator>
  <cp:lastModifiedBy>siroky</cp:lastModifiedBy>
  <cp:revision>20</cp:revision>
  <dcterms:created xsi:type="dcterms:W3CDTF">2013-04-06T02:22:32Z</dcterms:created>
  <dcterms:modified xsi:type="dcterms:W3CDTF">2013-04-21T17:33:10Z</dcterms:modified>
</cp:coreProperties>
</file>