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9" r:id="rId2"/>
    <p:sldId id="256" r:id="rId3"/>
    <p:sldId id="257" r:id="rId4"/>
    <p:sldId id="263" r:id="rId5"/>
    <p:sldId id="266" r:id="rId6"/>
    <p:sldId id="267" r:id="rId7"/>
    <p:sldId id="261" r:id="rId8"/>
    <p:sldId id="262" r:id="rId9"/>
    <p:sldId id="264" r:id="rId10"/>
    <p:sldId id="265" r:id="rId11"/>
    <p:sldId id="269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78" y="-5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55F5FE-576D-464A-8CE3-5EACA61E8974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27C307-8AF8-4E8F-9F20-538B09B790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48434503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Média III. – síťová média, reklama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jako občan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duben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OPVK_1.5_DUM_III/2_OBN_KA019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019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 Vliv síťových médií na příjemce,  základní funkce reklamy.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MÉDIA III.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Média tištěná, elektronická, síťová, komerční a veřejnoprávní organizace, virtuální realita, aktivní a pasivní příjemce, reklama a její funkce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Masová média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Velké mediální organizace, které sdělení produkují, i média jako komunikační prostředek, jsou někdy souhrnně označována jako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masová média.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Podle použité technologie dělíme tradiční masová média na 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a)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tištěná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celostátní noviny, časopisy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b)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elektronická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rozhlas, televize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c)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síťová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zpravodajské servery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Síťová média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založena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digitálních technologiích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komunikace probíhá v prostředí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internetu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 prostřednictvím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mobilních telefonních sítí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patří mezi ně např. webové stránky, zpravodajské servery, sociální sítě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komunikačním prostředkem mezi organizacemi (vzájemná spolupráce, předávání informací, hledání zákazníků)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zdrojem zábavy (blogy, online hry, diskuse na chatu, sociální sítě, soukromá neveřejná komunikace :e-mail,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Skype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ICQ)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multimediální síťová média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(čtení textu, prohlížení fotografií a zároveň sledování zvukového či obrazového záznamu)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interaktivní síťová média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(možnost diskuse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s dalšími příjemci, zpětná vazba)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neustále přístupná 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nejsou omezena časem ani prostorem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Virtuální realita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virtuální realita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iluze skutečnosti simulovaná počítačem nebo mobilním telefonem, v internetové komunikaci mohou vznikat mezi účastníky tzv.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virtuální vztahy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tzv.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kybergroomer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člověk, který chce především v dětech vyvolat falešnou důvěru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setkat se s nimi, často za účelem sexuálního zneužití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Komerční organizace, veřejnoprávní organizace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mediální organizace jsou většinou firmy, jejich hlavním cílem 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zisk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mediální sdělení  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zboží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které nabízejí publiku – komerční organizace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veřejnoprávní organizace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např. Česká televize, Český rozhlas - jsou zákonem zřízené mediální organizace – jejich provoz je hrazen hlavně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poplatků tzv.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koncesionářů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(majitelů přijímačů)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hlavním cílem není zisk, ale zajišťování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předávání vyvážených informací a rozvoj národní kultury či vzdělávání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Pasivní příjemce, aktivní příjemce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pasivní příjemce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přijímá obsahy mediálních sdělení nekriticky, pasivně, nedělá si na ně vlastní názor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aktivní příjemce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cíleně si vybírá mezi masovými médii i jejich sděleními, dohledává si informace, diskutuje o nich, informace porovnává, tzv. si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vytváří vlastní kritický postoj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Reklama a její funkce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reklama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 placená propagace zboží, služeb nebo myšlenek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převládá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funkce přesvědčovací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nad informační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musí být poutavá a snadno zapamatovatelná (chytlavá melodie, neobvyklý slogan)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přizpůsobuje se cílové skupině (děti, senioři)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působením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emoce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 zvyšuje účinnost reklamy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reklama může být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manipulativní a klamavá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Typy reklamy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televizní reklama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rozhlasová reklama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reklama v tisku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reklama na internetu (nabízí spolupráci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příjemcem, je interaktivní)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Podprahové vnímání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ovlivňuje lidskou psychiku slabými nebo krátkými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zrakovými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 sluchovými podněty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které leží pod prahem našeho vnímání, ale přesto mají proniknout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podvědomí a ovlivňovat naše chování</a:t>
            </a:r>
            <a:r>
              <a:rPr lang="cs-CZ" dirty="0" smtClean="0"/>
              <a:t>.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Manipulace v reklamě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reklamě vystupují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známé osobnosti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mají přesvědčit, že nabízené je to nejlepší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záleží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momentálním emocionálním rozpoložení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využíváno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podprahové vnímání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dá se zvýšit stresem, emočním zaujetím, vzrušením, ovlivňuje lidské rozhodování a uvažování, je cíleno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podvědomí člověka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využití např. během napínavé scény ve filmu, film je zastaven, je puštěn reklamní blok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Literatura, citace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BARTOŠEK, Jaroslav a Helena DAŇKOVÁ.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Žurnalistika a škola: příručka pro učitele mediální výchovy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2.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Frýdek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-Místek: Václav Daněk, 2010, 206 s. ISBN 978-802-5464-595.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Adámková, Petra.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Český jazyk a komunikace pro střední školy-3.-4.díl-Učebnice.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Vyd.1.Didaktis Brno,2012, ISBN 978-80-7358-199-2.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321</TotalTime>
  <Words>532</Words>
  <Application>Microsoft Office PowerPoint</Application>
  <PresentationFormat>Předvádění na obrazovce (4:3)</PresentationFormat>
  <Paragraphs>66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Digitální učební materiál</vt:lpstr>
      <vt:lpstr>MÉDIA III.</vt:lpstr>
      <vt:lpstr>Masová média</vt:lpstr>
      <vt:lpstr>Síťová média</vt:lpstr>
      <vt:lpstr>Snímek 5</vt:lpstr>
      <vt:lpstr>Virtuální realita</vt:lpstr>
      <vt:lpstr>Komerční organizace, veřejnoprávní organizace</vt:lpstr>
      <vt:lpstr>Pasivní příjemce, aktivní příjemce</vt:lpstr>
      <vt:lpstr>Reklama a její funkce</vt:lpstr>
      <vt:lpstr>Typy reklamy</vt:lpstr>
      <vt:lpstr>Manipulace v reklamě</vt:lpstr>
      <vt:lpstr>Literatura, citace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MÉDIA I.</dc:title>
  <dc:creator>Ludmila Klavíková</dc:creator>
  <cp:lastModifiedBy>siroky</cp:lastModifiedBy>
  <cp:revision>24</cp:revision>
  <dcterms:created xsi:type="dcterms:W3CDTF">2013-04-06T02:22:32Z</dcterms:created>
  <dcterms:modified xsi:type="dcterms:W3CDTF">2013-04-21T17:34:34Z</dcterms:modified>
</cp:coreProperties>
</file>