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9" r:id="rId2"/>
    <p:sldId id="256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02" y="-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D889BA-4BBD-468E-9325-71CF1D49D50E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58728F-EF1E-424C-8F35-BC823DD3FD2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d/d1/Praha,_And%C4%9Bl,_S%C3%ADdlo_MF_a_LN_II.JPG" TargetMode="External"/><Relationship Id="rId2" Type="http://schemas.openxmlformats.org/officeDocument/2006/relationships/hyperlink" Target="http://cs.wikipedia.org/wiki/Soubor:Mf_dnes_logo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948434503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Média IV. – historie médií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jako občan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březen 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OPVK_1.5_DUM_III/2_OBN_KA020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020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 Stručný historický vývoj médií – tisku, rozhlasu, televize, internetu.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MÉDIA IV.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Noviny, knihtisk, bulvární tisk, rozhlas, televize, fotosazba, počítačové technologie, internet, cenzura  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Vznik a vývoj žurnalistiky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nejstarším novinářským produktem byl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list papíru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Acta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Diurna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(Denní události) rozšiřovaný od roku 59 před Kristem v antickém Římě, zaznamenával pro římskou elitu důležité události, pro senátory vycházela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Acta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Senatus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Čechách plnili tuto roli „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mlýnští krajánci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“, mlynáři bez práce, kteří šli „vandrem“ od mlýna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mlýnu a vyprávěli místním různé zajímavosti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sdělovali novinky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roce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1605 v Antverpách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vznikly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první noviny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moderního typu v souvislosti s vynálezem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knihtisku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Gutenberg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- 1450), ve Štrasburku roku 1609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roce 1622 vyšel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první anglický týdeník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Weekly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Newes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roce 1650 vyšel v Lipsku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první moderní deník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Einkommende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Zeitung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roku 1788 vycházejí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Timmes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roku 1777 vyšel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první deník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Journal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Paris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první oficiální noviny na území Severní Ameriky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Boston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Newsletter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vyšly roku 1704, ale přinášely informace převážně z Londýna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první tiskovou agenturu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L´Agence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Havas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založil francouzský obchodník Charles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Havas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roku 1835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Paříži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reportér londýnských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Timesů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William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Russel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stal v době Krymské války (1853-56)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prvním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slavným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válečným zpravodajem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vzniká tzv.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lidový, bulvární tisk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zajímavé události dostávají přednost před důležitými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zvyšuje se počet vydávaných denních titulů, např. britské listy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Times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Telegraf až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100 tisíc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výtisků denně, americký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New York Word až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250 tisíc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výtisků denně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20.století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první rozhlasové vysílání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bylo zahájeno v USA roku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1920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přelomu 20. a 30. let začala vysílat televize, u jejího zrodu stáli Angličan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Bairds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Američan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Jenkins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Němec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Ardenne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první televizní vysílání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uskutečnilo v roce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1932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roce 1946 se místo tzv. horké novinové sazby začala užívat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fotosazba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70.let 20. století začala do tvorby médií pronikat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výpočetní technika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technologickou i tvůrčí revoluci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žurnalistice způsobila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mikroelektronika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zavedení počítačové technologie vyvolalo nepokoje v tiskařském průmyslu, vlastníci mohli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propouštět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velké množství zaměstnanců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narůstá i objem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textů smyšlených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virtuálních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tzn. že je věnována pozornost jevům a událostem očekávaným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začátku třetího tisíciletí začala tištěná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 zvuková média používat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internet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jeho audiovizuální technologie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Vznik a rozvoj české žurnalistiky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první tisky sněmovních usnesení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let 1492 a 1497, kdy v podobě písně byla vytištěna na letáku zpráva o smrti krále Ludvíka v bitvě u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Mohače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roku 1526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první české noviny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vyšly v Praze 4. února 1719 pod názvem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Český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postylion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roku 1789 vydával Pražské poštovské noviny Václav Matěj Kramerius, v roce 1791 přejmenované na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Krameriovy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c.k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 vlastenecké noviny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roku 1893 začaly v Brně vycházet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Lidové noviny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.Čapek, E. Bass, F. Peroutka), v Praze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Právo lidu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(1920 přejmenováno na Rudé právo - I.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Olbracht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J. Wolker, J. Seifert)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rozhlasové vysílání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bylo zahájeno v roce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1923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televizní vysílání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roce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1953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agenturní služby poskytuje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ČTK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od roku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1918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téměř celou polovinu 20.století sloužila česká žurnalistika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totalitním ideologiím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nacistické a komunistické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média podléhala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cenzuře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poprvé vzpoury reprezentantů proti totalitnímu režimu –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1948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položeny základy disidentu, zahájeno vysílání české sekce rozhlasových stanic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Svobodná Evropa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Hlas Ameriky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dále formou masových protestů tzv. pražské jaro v roce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1968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(odpor proti okupaci vojsk Varšavské  smlouvy, spolupráce rozhlasu s tiskem)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listopad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1989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rozhodující vzpoura proti nesvobodě (žurnalisté, disidenti)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radikální změnou v české žurnalistice byl prodej většiny tištěných médií do rukou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nadnárodních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zahraničních vlastníků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zahraničních rukou byly prodány i televizní společnosti Nova a Prima (komerční média - masové publikum, od zpravodajství přes diskusní pořady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zábavě)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Logo deníku Mladá fronta Dnes, budova deníku Mladá fronta Dnes a Lidových novin v Praze na Smíchově</a:t>
            </a:r>
            <a:endParaRPr lang="cs-CZ" sz="27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klavikova\Pictures\Praha,_Anděl,_Sídlo_MF_a_LN_II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58846" y="1600200"/>
            <a:ext cx="3017308" cy="4525963"/>
          </a:xfrm>
          <a:prstGeom prst="rect">
            <a:avLst/>
          </a:prstGeom>
          <a:noFill/>
        </p:spPr>
      </p:pic>
      <p:pic>
        <p:nvPicPr>
          <p:cNvPr id="1027" name="Picture 3" descr="C:\Users\klavikova\Pictures\Mf_dnes_logo.pn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3128507"/>
            <a:ext cx="4038600" cy="14693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Literatura, citace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BARTOŠEK, Jaroslav a Helena DAŇKOVÁ.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Žurnalistika a škola: příručka pro učitele mediální výchovy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2.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Frýdek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-Místek: Václav Daněk, 2010, 206 s. ISBN 978-802-5464-595. </a:t>
            </a:r>
            <a:r>
              <a:rPr lang="cs-CZ" dirty="0" smtClean="0"/>
              <a:t>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http://cs.wikipedia.org/wiki/Soubor:Mf_dnes_logo.png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Logo Mladá fronta Dnes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http://upload.wikimedia.org/wikipedia/commons/d/d1/Praha%2C_And%C4%9Bl%2C_S%C3%ADdlo_MF_a_LN_II.JPG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Praha-Smíchov, Radlická, Anděl Media Centrum, sídlo MF Dnes a Lidových novin v Praze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683</Words>
  <Application>Microsoft Office PowerPoint</Application>
  <PresentationFormat>Předvádění na obrazovce (4:3)</PresentationFormat>
  <Paragraphs>60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Digitální učební materiál</vt:lpstr>
      <vt:lpstr>MÉDIA IV.</vt:lpstr>
      <vt:lpstr>Vznik a vývoj žurnalistiky</vt:lpstr>
      <vt:lpstr>Snímek 4</vt:lpstr>
      <vt:lpstr>Snímek 5</vt:lpstr>
      <vt:lpstr>20.století</vt:lpstr>
      <vt:lpstr>Snímek 7</vt:lpstr>
      <vt:lpstr>Vznik a rozvoj české žurnalistiky</vt:lpstr>
      <vt:lpstr>Snímek 9</vt:lpstr>
      <vt:lpstr>Snímek 10</vt:lpstr>
      <vt:lpstr>Snímek 11</vt:lpstr>
      <vt:lpstr>Logo deníku Mladá fronta Dnes, budova deníku Mladá fronta Dnes a Lidových novin v Praze na Smíchově</vt:lpstr>
      <vt:lpstr>Literatura, citace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MÉDIA I.</dc:title>
  <dc:creator>Ludmila Klavíková</dc:creator>
  <cp:lastModifiedBy>siroky</cp:lastModifiedBy>
  <cp:revision>23</cp:revision>
  <dcterms:created xsi:type="dcterms:W3CDTF">2013-04-06T02:22:32Z</dcterms:created>
  <dcterms:modified xsi:type="dcterms:W3CDTF">2013-04-21T17:35:46Z</dcterms:modified>
</cp:coreProperties>
</file>