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73" r:id="rId3"/>
    <p:sldId id="260" r:id="rId4"/>
    <p:sldId id="266" r:id="rId5"/>
    <p:sldId id="264" r:id="rId6"/>
    <p:sldId id="265" r:id="rId7"/>
    <p:sldId id="267" r:id="rId8"/>
    <p:sldId id="268" r:id="rId9"/>
    <p:sldId id="269" r:id="rId10"/>
    <p:sldId id="270" r:id="rId11"/>
    <p:sldId id="271" r:id="rId12"/>
    <p:sldId id="272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67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577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832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7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3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906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486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98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167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130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11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3CA17-B990-43D5-8D11-1001D8F3CE9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99D1E-14E9-45CC-8218-8E1E1D599E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68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420888"/>
            <a:ext cx="82869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 Základní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škola a Mateřská škola Libáň, okres Jičín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5053" y="3786068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5972462"/>
            <a:ext cx="89289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20-26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hospodářské rostliny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13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Společenstva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polí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 polích pěstujeme hlavně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obilniny, okopaniny, luskoviny, olejniny, pícniny, zeleniny, průmyslové rostliny,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nazýváme je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hospodářský-mi rostlinami.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Pole jsou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společenstva uměle vytvořena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lidmi.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3789040"/>
            <a:ext cx="6242304" cy="295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66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Hospodářské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rostliny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Obilniny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pěstují se na nejúrodnějších půdách v nížinách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atří sem: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pšenice, žito, ječmen, oves, kukuřice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obilí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má dlouhé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stéblo s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kolénky</a:t>
            </a:r>
            <a:endParaRPr lang="cs-CZ" sz="2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bilná zrna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jsou v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klasech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klízí se kombajny, které zároveň klasy vymlátí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otom se zrna semelou na mouku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bylá sláma se využívá jako podestýlka ve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chlévech a stájích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82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4712"/>
            <a:ext cx="2520280" cy="36004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372" y="116632"/>
            <a:ext cx="2520280" cy="3600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128020"/>
            <a:ext cx="2520280" cy="35828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123436"/>
            <a:ext cx="2520280" cy="358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3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Okopaniny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 nás se pěstuje hlavně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řepa cukrovka, řepa krmná a lilek brambor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Řepu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pěstujeme v nížinách pro </a:t>
            </a:r>
            <a:r>
              <a:rPr lang="cs-CZ" sz="2800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bulvu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cukrovka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zpracovává na </a:t>
            </a:r>
            <a:r>
              <a:rPr lang="cs-CZ" sz="2800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cukr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krmná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pěstuje jako krmivo pro hospodářská zvířata.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Lilek brambor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pěstuje ve vyšších polohách pro </a:t>
            </a:r>
            <a:r>
              <a:rPr lang="cs-CZ" sz="2800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podzemní hlízy,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jsou důležitou potravinou. Z brambor se také vyrábí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škrob, líh a polotovary.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Sadbu brambor zemědělci uskladní a na jaře znovu vysadí.</a:t>
            </a:r>
            <a:endParaRPr lang="cs-CZ" sz="2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831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8552"/>
            <a:ext cx="4328896" cy="623505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6" y="191304"/>
            <a:ext cx="4321688" cy="624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545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Luskoviny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patří sem: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hrách, fazol, čočka, sója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ěstujeme je pro semena ukrytá v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lusku</a:t>
            </a:r>
          </a:p>
          <a:p>
            <a:pPr>
              <a:buFontTx/>
              <a:buChar char="-"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sou bohaté na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bílkoviny a tuky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80928"/>
            <a:ext cx="3744416" cy="36724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780928"/>
            <a:ext cx="3744416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05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7"/>
            <a:ext cx="8229600" cy="129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Olejniny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patří sem: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brukev řepka olejka, slunečnice roční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98712"/>
            <a:ext cx="2808312" cy="46817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98712"/>
            <a:ext cx="2795816" cy="468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798712"/>
            <a:ext cx="2782064" cy="468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56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1324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Jeteloviny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např.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jetel luční, tolice vojtěška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3960440" cy="49933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604024"/>
            <a:ext cx="3960440" cy="499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68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16847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Pícniny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např.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bojínek luční, ovsík vyvýšený, srha říznačka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9104" y="1592956"/>
            <a:ext cx="2700904" cy="50653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578284"/>
            <a:ext cx="2772912" cy="50947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104" y="1811508"/>
            <a:ext cx="2808368" cy="486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79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Zelenina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např.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lilek rajče, paprika roční, okurka setá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100" y="1771288"/>
            <a:ext cx="2664296" cy="46817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772816"/>
            <a:ext cx="2664296" cy="468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16" y="1771288"/>
            <a:ext cx="2664296" cy="468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86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Průmyslové rostliny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např. </a:t>
            </a:r>
            <a:r>
              <a:rPr lang="cs-CZ" sz="28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len setý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144" y="1612604"/>
            <a:ext cx="3979348" cy="4921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12604"/>
            <a:ext cx="3979348" cy="492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83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Použité obrázky: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1368152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[1] KOŠKOVÁ, S.</a:t>
            </a:r>
            <a:endParaRPr lang="cs-CZ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3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268</Words>
  <Application>Microsoft Office PowerPoint</Application>
  <PresentationFormat>Předvádění na obrazovce (4:3)</PresentationFormat>
  <Paragraphs>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Společenstva polí</vt:lpstr>
      <vt:lpstr>Hospodářské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jsou základem naší stravy i potravy ostatních živých tvorů na Zemi.</dc:title>
  <dc:creator>Stanislava Košková</dc:creator>
  <cp:lastModifiedBy>Stanislava Košková</cp:lastModifiedBy>
  <cp:revision>49</cp:revision>
  <dcterms:created xsi:type="dcterms:W3CDTF">2011-03-02T17:36:36Z</dcterms:created>
  <dcterms:modified xsi:type="dcterms:W3CDTF">2012-03-05T09:25:49Z</dcterms:modified>
</cp:coreProperties>
</file>