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3" r:id="rId14"/>
    <p:sldId id="268" r:id="rId15"/>
    <p:sldId id="269" r:id="rId16"/>
    <p:sldId id="270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9F7BB-CC16-4D12-A3CF-2AC07AE9CEF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0971B3D-CC63-4F28-9890-BDA67C3C4E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9F7BB-CC16-4D12-A3CF-2AC07AE9CEF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0971B3D-CC63-4F28-9890-BDA67C3C4E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9F7BB-CC16-4D12-A3CF-2AC07AE9CEF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0971B3D-CC63-4F28-9890-BDA67C3C4EB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919F7BB-CC16-4D12-A3CF-2AC07AE9CEF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71B3D-CC63-4F28-9890-BDA67C3C4E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9F7BB-CC16-4D12-A3CF-2AC07AE9CEF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0971B3D-CC63-4F28-9890-BDA67C3C4EB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9F7BB-CC16-4D12-A3CF-2AC07AE9CEF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0971B3D-CC63-4F28-9890-BDA67C3C4E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9F7BB-CC16-4D12-A3CF-2AC07AE9CEF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0971B3D-CC63-4F28-9890-BDA67C3C4E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0971B3D-CC63-4F28-9890-BDA67C3C4EB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9F7BB-CC16-4D12-A3CF-2AC07AE9CEF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0971B3D-CC63-4F28-9890-BDA67C3C4EB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919F7BB-CC16-4D12-A3CF-2AC07AE9CEF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9F7BB-CC16-4D12-A3CF-2AC07AE9CEF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71B3D-CC63-4F28-9890-BDA67C3C4EB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0971B3D-CC63-4F28-9890-BDA67C3C4EB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9F7BB-CC16-4D12-A3CF-2AC07AE9CEF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919F7BB-CC16-4D12-A3CF-2AC07AE9CEFE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0971B3D-CC63-4F28-9890-BDA67C3C4EB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.ppt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93822047"/>
              </p:ext>
            </p:extLst>
          </p:nvPr>
        </p:nvGraphicFramePr>
        <p:xfrm>
          <a:off x="301625" y="1527175"/>
          <a:ext cx="850424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0848"/>
                <a:gridCol w="1700848"/>
                <a:gridCol w="1700848"/>
                <a:gridCol w="1700848"/>
                <a:gridCol w="170084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85497182"/>
              </p:ext>
            </p:extLst>
          </p:nvPr>
        </p:nvGraphicFramePr>
        <p:xfrm>
          <a:off x="29375" y="87591"/>
          <a:ext cx="9032629" cy="67704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1" name="Prezentace" r:id="rId3" imgW="5193919" imgH="3895477" progId="PowerPoint.Show.12">
                  <p:embed/>
                </p:oleObj>
              </mc:Choice>
              <mc:Fallback>
                <p:oleObj name="Prezentace" r:id="rId3" imgW="5193919" imgH="3895477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9375" y="87591"/>
                        <a:ext cx="9032629" cy="677040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27111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SVĚTOVÁ MEZIVÁLEČNÁ PRÓZA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246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Lost</a:t>
            </a:r>
            <a:r>
              <a:rPr lang="cs-CZ" dirty="0" smtClean="0"/>
              <a:t> </a:t>
            </a:r>
            <a:r>
              <a:rPr lang="cs-CZ" dirty="0" err="1" smtClean="0"/>
              <a:t>generation</a:t>
            </a:r>
            <a:r>
              <a:rPr lang="cs-CZ" dirty="0" smtClean="0"/>
              <a:t> byla:</a:t>
            </a:r>
          </a:p>
          <a:p>
            <a:r>
              <a:rPr lang="cs-CZ" dirty="0" smtClean="0"/>
              <a:t>A) nadějná generace</a:t>
            </a:r>
          </a:p>
          <a:p>
            <a:r>
              <a:rPr lang="cs-CZ" dirty="0" smtClean="0"/>
              <a:t>B) zklamaná generace</a:t>
            </a:r>
          </a:p>
          <a:p>
            <a:r>
              <a:rPr lang="cs-CZ" dirty="0" smtClean="0"/>
              <a:t>C) ztracená generace</a:t>
            </a:r>
          </a:p>
          <a:p>
            <a:endParaRPr lang="cs-CZ" dirty="0"/>
          </a:p>
          <a:p>
            <a:r>
              <a:rPr lang="cs-CZ" dirty="0" smtClean="0"/>
              <a:t>Autorkou tohoto označení byla…………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6350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 ztracené generaci patří:</a:t>
            </a:r>
          </a:p>
          <a:p>
            <a:r>
              <a:rPr lang="cs-CZ" dirty="0" smtClean="0"/>
              <a:t>A) Jack London a Theodore </a:t>
            </a:r>
            <a:r>
              <a:rPr lang="cs-CZ" dirty="0" err="1" smtClean="0"/>
              <a:t>Dreisser</a:t>
            </a:r>
            <a:endParaRPr lang="cs-CZ" dirty="0" smtClean="0"/>
          </a:p>
          <a:p>
            <a:r>
              <a:rPr lang="cs-CZ" dirty="0" smtClean="0"/>
              <a:t>B) Francis </a:t>
            </a:r>
            <a:r>
              <a:rPr lang="cs-CZ" dirty="0" err="1" smtClean="0"/>
              <a:t>Scott</a:t>
            </a:r>
            <a:r>
              <a:rPr lang="cs-CZ" dirty="0" smtClean="0"/>
              <a:t> </a:t>
            </a:r>
            <a:r>
              <a:rPr lang="cs-CZ" dirty="0" err="1" smtClean="0"/>
              <a:t>Fitzegerald</a:t>
            </a:r>
            <a:r>
              <a:rPr lang="cs-CZ" dirty="0" smtClean="0"/>
              <a:t> a Ernst </a:t>
            </a:r>
            <a:r>
              <a:rPr lang="cs-CZ" dirty="0" err="1" smtClean="0"/>
              <a:t>Hemingway</a:t>
            </a:r>
            <a:endParaRPr lang="cs-CZ" dirty="0" smtClean="0"/>
          </a:p>
          <a:p>
            <a:r>
              <a:rPr lang="cs-CZ" dirty="0" smtClean="0"/>
              <a:t>C) </a:t>
            </a:r>
            <a:r>
              <a:rPr lang="cs-CZ" dirty="0" err="1" smtClean="0"/>
              <a:t>Sinclair</a:t>
            </a:r>
            <a:r>
              <a:rPr lang="cs-CZ" dirty="0" smtClean="0"/>
              <a:t> </a:t>
            </a:r>
            <a:r>
              <a:rPr lang="cs-CZ" dirty="0" err="1" smtClean="0"/>
              <a:t>Lewis</a:t>
            </a:r>
            <a:r>
              <a:rPr lang="cs-CZ" dirty="0" smtClean="0"/>
              <a:t> a John </a:t>
            </a:r>
            <a:r>
              <a:rPr lang="cs-CZ" dirty="0" err="1" smtClean="0"/>
              <a:t>Steinbeck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Nejznámějším dílem </a:t>
            </a:r>
            <a:r>
              <a:rPr lang="cs-CZ" dirty="0" err="1" smtClean="0"/>
              <a:t>F.S.Fitzegeralda</a:t>
            </a:r>
            <a:r>
              <a:rPr lang="cs-CZ" dirty="0" smtClean="0"/>
              <a:t> je………….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4279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Vybrané znaky tohoto díla:</a:t>
            </a:r>
          </a:p>
          <a:p>
            <a:r>
              <a:rPr lang="cs-CZ" dirty="0" smtClean="0"/>
              <a:t>Novela, 2 ústřední hrdinové – </a:t>
            </a:r>
            <a:r>
              <a:rPr lang="cs-CZ" dirty="0" err="1" smtClean="0"/>
              <a:t>Lennie</a:t>
            </a:r>
            <a:r>
              <a:rPr lang="cs-CZ" dirty="0" smtClean="0"/>
              <a:t> a George, George nakonec </a:t>
            </a:r>
            <a:r>
              <a:rPr lang="cs-CZ" dirty="0" err="1" smtClean="0"/>
              <a:t>Lennieho</a:t>
            </a:r>
            <a:r>
              <a:rPr lang="cs-CZ" dirty="0" smtClean="0"/>
              <a:t> zastřelí.</a:t>
            </a:r>
          </a:p>
          <a:p>
            <a:endParaRPr lang="cs-CZ" dirty="0"/>
          </a:p>
          <a:p>
            <a:r>
              <a:rPr lang="cs-CZ" dirty="0" smtClean="0"/>
              <a:t>Jedná se o dílo:</a:t>
            </a:r>
          </a:p>
          <a:p>
            <a:r>
              <a:rPr lang="cs-CZ" dirty="0" smtClean="0"/>
              <a:t>A) Americká tragédie</a:t>
            </a:r>
          </a:p>
          <a:p>
            <a:r>
              <a:rPr lang="cs-CZ" dirty="0" smtClean="0"/>
              <a:t>B) Hrozny hněvu</a:t>
            </a:r>
          </a:p>
          <a:p>
            <a:r>
              <a:rPr lang="cs-CZ" dirty="0" smtClean="0"/>
              <a:t>C) O myších a lidech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7513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Hemingwayova</a:t>
            </a:r>
            <a:r>
              <a:rPr lang="cs-CZ" dirty="0" smtClean="0"/>
              <a:t> tvůrčí metoda psaní je označována jako………………………….</a:t>
            </a:r>
          </a:p>
          <a:p>
            <a:endParaRPr lang="cs-CZ" dirty="0"/>
          </a:p>
          <a:p>
            <a:r>
              <a:rPr lang="cs-CZ" dirty="0" smtClean="0"/>
              <a:t>Ke španělské občanské válce se </a:t>
            </a:r>
            <a:r>
              <a:rPr lang="cs-CZ" dirty="0" err="1" smtClean="0"/>
              <a:t>tématicky</a:t>
            </a:r>
            <a:r>
              <a:rPr lang="cs-CZ" dirty="0" smtClean="0"/>
              <a:t> vztahuje jeho dílo:</a:t>
            </a:r>
          </a:p>
          <a:p>
            <a:r>
              <a:rPr lang="cs-CZ" dirty="0" smtClean="0"/>
              <a:t>A) </a:t>
            </a:r>
            <a:r>
              <a:rPr lang="cs-CZ" dirty="0"/>
              <a:t>K</a:t>
            </a:r>
            <a:r>
              <a:rPr lang="cs-CZ" dirty="0" smtClean="0"/>
              <a:t>omu zvoní hrana</a:t>
            </a:r>
          </a:p>
          <a:p>
            <a:r>
              <a:rPr lang="cs-CZ" dirty="0" smtClean="0"/>
              <a:t>B) Sbohem, armádo</a:t>
            </a:r>
          </a:p>
          <a:p>
            <a:r>
              <a:rPr lang="cs-CZ" dirty="0" smtClean="0"/>
              <a:t>C)Fiesta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830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Otázka č.5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William </a:t>
            </a:r>
            <a:r>
              <a:rPr lang="cs-CZ" dirty="0" err="1" smtClean="0"/>
              <a:t>Faulkner</a:t>
            </a:r>
            <a:r>
              <a:rPr lang="cs-CZ" dirty="0" smtClean="0"/>
              <a:t> byl prozaik spjatý s:</a:t>
            </a:r>
          </a:p>
          <a:p>
            <a:r>
              <a:rPr lang="cs-CZ" dirty="0"/>
              <a:t>A</a:t>
            </a:r>
            <a:r>
              <a:rPr lang="cs-CZ" dirty="0" smtClean="0"/>
              <a:t>) americkým Západem</a:t>
            </a:r>
          </a:p>
          <a:p>
            <a:r>
              <a:rPr lang="cs-CZ" dirty="0" smtClean="0"/>
              <a:t>B) americkým Jihem</a:t>
            </a:r>
          </a:p>
          <a:p>
            <a:r>
              <a:rPr lang="cs-CZ" dirty="0" smtClean="0"/>
              <a:t>C) americkým Východem</a:t>
            </a:r>
          </a:p>
          <a:p>
            <a:endParaRPr lang="cs-CZ" dirty="0"/>
          </a:p>
          <a:p>
            <a:r>
              <a:rPr lang="cs-CZ" dirty="0" smtClean="0"/>
              <a:t>K jeho tvorbě patří </a:t>
            </a:r>
            <a:r>
              <a:rPr lang="cs-CZ" dirty="0" err="1" smtClean="0"/>
              <a:t>např.román</a:t>
            </a:r>
            <a:r>
              <a:rPr lang="cs-CZ" dirty="0" smtClean="0"/>
              <a:t>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4030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 francouzské představitele filosofických románů lze považovat tato jména:</a:t>
            </a:r>
          </a:p>
          <a:p>
            <a:r>
              <a:rPr lang="cs-CZ" dirty="0" smtClean="0"/>
              <a:t>A) </a:t>
            </a:r>
            <a:r>
              <a:rPr lang="cs-CZ" dirty="0" err="1" smtClean="0"/>
              <a:t>Henri</a:t>
            </a:r>
            <a:r>
              <a:rPr lang="cs-CZ" dirty="0" smtClean="0"/>
              <a:t> </a:t>
            </a:r>
            <a:r>
              <a:rPr lang="cs-CZ" dirty="0" err="1" smtClean="0"/>
              <a:t>Barbusse</a:t>
            </a:r>
            <a:r>
              <a:rPr lang="cs-CZ" dirty="0" smtClean="0"/>
              <a:t> a Romain Rolland</a:t>
            </a:r>
          </a:p>
          <a:p>
            <a:r>
              <a:rPr lang="cs-CZ" dirty="0" smtClean="0"/>
              <a:t>B) André </a:t>
            </a:r>
            <a:r>
              <a:rPr lang="cs-CZ" dirty="0" err="1" smtClean="0"/>
              <a:t>Gide</a:t>
            </a:r>
            <a:r>
              <a:rPr lang="cs-CZ" dirty="0" smtClean="0"/>
              <a:t> a Anatole France</a:t>
            </a:r>
          </a:p>
          <a:p>
            <a:r>
              <a:rPr lang="cs-CZ" dirty="0" smtClean="0"/>
              <a:t>C) Marcel </a:t>
            </a:r>
            <a:r>
              <a:rPr lang="cs-CZ" dirty="0" err="1" smtClean="0"/>
              <a:t>Proust</a:t>
            </a:r>
            <a:r>
              <a:rPr lang="cs-CZ" dirty="0" smtClean="0"/>
              <a:t> a A.de Saint-Exupéry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5345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První světovou válku, boje v zákopech, zvěrstva </a:t>
            </a:r>
            <a:r>
              <a:rPr lang="cs-CZ" dirty="0" err="1" smtClean="0"/>
              <a:t>atd.naturalisticky</a:t>
            </a:r>
            <a:r>
              <a:rPr lang="cs-CZ" dirty="0" smtClean="0"/>
              <a:t>  líčí román:</a:t>
            </a:r>
          </a:p>
          <a:p>
            <a:r>
              <a:rPr lang="cs-CZ" dirty="0" smtClean="0"/>
              <a:t>A) Petr a Lucie</a:t>
            </a:r>
          </a:p>
          <a:p>
            <a:r>
              <a:rPr lang="cs-CZ" dirty="0" smtClean="0"/>
              <a:t>B) Oheň</a:t>
            </a:r>
          </a:p>
          <a:p>
            <a:r>
              <a:rPr lang="cs-CZ" dirty="0" smtClean="0"/>
              <a:t>C) Země lidí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3774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Indicie románu: hlavním hrdinou židovský publicista </a:t>
            </a:r>
            <a:r>
              <a:rPr lang="cs-CZ" dirty="0" err="1" smtClean="0"/>
              <a:t>Bloom</a:t>
            </a:r>
            <a:r>
              <a:rPr lang="cs-CZ" dirty="0" smtClean="0"/>
              <a:t>, děj se odehrává v Dublinu během jednoho jediného dne. Nejsou dodrženy tradiční vypravěčské postupy.</a:t>
            </a:r>
          </a:p>
          <a:p>
            <a:endParaRPr lang="cs-CZ" dirty="0"/>
          </a:p>
          <a:p>
            <a:r>
              <a:rPr lang="cs-CZ" dirty="0" smtClean="0"/>
              <a:t>Jedná se o román……………….autora……………</a:t>
            </a:r>
          </a:p>
          <a:p>
            <a:r>
              <a:rPr lang="cs-CZ" dirty="0" smtClean="0"/>
              <a:t>Takovou prózu můžeme označit jako…………..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682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Virginie Woolfová je autorkou románu „Orlando“, kde se hlavní hrdina proměňuje:</a:t>
            </a:r>
          </a:p>
          <a:p>
            <a:r>
              <a:rPr lang="cs-CZ" dirty="0" smtClean="0"/>
              <a:t>A) ze šlechtice v emancipovanou ženu</a:t>
            </a:r>
          </a:p>
          <a:p>
            <a:r>
              <a:rPr lang="cs-CZ" dirty="0" smtClean="0"/>
              <a:t>B) z mladé dámy v silného muže</a:t>
            </a:r>
          </a:p>
          <a:p>
            <a:r>
              <a:rPr lang="cs-CZ" dirty="0" smtClean="0"/>
              <a:t>C) ze psa v člověka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2250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 realistickému proudu britské literatury patřil John </a:t>
            </a:r>
            <a:r>
              <a:rPr lang="cs-CZ" dirty="0" err="1" smtClean="0"/>
              <a:t>Galsworthy</a:t>
            </a:r>
            <a:r>
              <a:rPr lang="cs-CZ" dirty="0" smtClean="0"/>
              <a:t>. K jeho tvorbě patří:</a:t>
            </a:r>
          </a:p>
          <a:p>
            <a:r>
              <a:rPr lang="cs-CZ" dirty="0" smtClean="0"/>
              <a:t>A) Hluk a zuřivost</a:t>
            </a:r>
          </a:p>
          <a:p>
            <a:r>
              <a:rPr lang="cs-CZ" dirty="0" smtClean="0"/>
              <a:t>B) Krásní a prokletí</a:t>
            </a:r>
          </a:p>
          <a:p>
            <a:r>
              <a:rPr lang="cs-CZ" dirty="0" smtClean="0"/>
              <a:t>C) Sága rodu </a:t>
            </a:r>
            <a:r>
              <a:rPr lang="cs-CZ" dirty="0" err="1" smtClean="0"/>
              <a:t>Forsythů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9080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č.11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 specifikům ruské literatury 1.pol.20.st.patří:</a:t>
            </a:r>
          </a:p>
          <a:p>
            <a:r>
              <a:rPr lang="cs-CZ" dirty="0" smtClean="0"/>
              <a:t>A) komunistický / stalinistický režim, gulagy</a:t>
            </a:r>
          </a:p>
          <a:p>
            <a:r>
              <a:rPr lang="cs-CZ" dirty="0" smtClean="0"/>
              <a:t>B) fašistický / nacionalistický režim, koncentrační tábory</a:t>
            </a:r>
          </a:p>
          <a:p>
            <a:r>
              <a:rPr lang="cs-CZ" dirty="0" smtClean="0"/>
              <a:t>C) carský absolutistický režim, vyhnanství</a:t>
            </a:r>
          </a:p>
        </p:txBody>
      </p:sp>
    </p:spTree>
    <p:extLst>
      <p:ext uri="{BB962C8B-B14F-4D97-AF65-F5344CB8AC3E}">
        <p14:creationId xmlns:p14="http://schemas.microsoft.com/office/powerpoint/2010/main" val="2277944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č.12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„Žijícím klasikem“ sovětského socialistického realismu byl:</a:t>
            </a:r>
          </a:p>
          <a:p>
            <a:r>
              <a:rPr lang="cs-CZ" dirty="0" smtClean="0"/>
              <a:t>A) </a:t>
            </a:r>
            <a:r>
              <a:rPr lang="cs-CZ" dirty="0" err="1" smtClean="0"/>
              <a:t>Isaak</a:t>
            </a:r>
            <a:r>
              <a:rPr lang="cs-CZ" dirty="0" smtClean="0"/>
              <a:t> Babel</a:t>
            </a:r>
          </a:p>
          <a:p>
            <a:r>
              <a:rPr lang="cs-CZ" dirty="0" smtClean="0"/>
              <a:t>B) Ivan </a:t>
            </a:r>
            <a:r>
              <a:rPr lang="cs-CZ" dirty="0" err="1" smtClean="0"/>
              <a:t>Bunin</a:t>
            </a:r>
            <a:endParaRPr lang="cs-CZ" dirty="0" smtClean="0"/>
          </a:p>
          <a:p>
            <a:r>
              <a:rPr lang="cs-CZ" dirty="0" smtClean="0"/>
              <a:t>C) Maxim Gorkij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1967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č.13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Gorkého hlavní hrdinové, lidé z okraje společnosti, se nazývají:</a:t>
            </a:r>
          </a:p>
          <a:p>
            <a:r>
              <a:rPr lang="cs-CZ" dirty="0" smtClean="0"/>
              <a:t>A) </a:t>
            </a:r>
            <a:r>
              <a:rPr lang="cs-CZ" dirty="0" err="1" smtClean="0"/>
              <a:t>homelessáci</a:t>
            </a:r>
            <a:endParaRPr lang="cs-CZ" dirty="0" smtClean="0"/>
          </a:p>
          <a:p>
            <a:r>
              <a:rPr lang="cs-CZ" dirty="0" smtClean="0"/>
              <a:t>B) bosáci</a:t>
            </a:r>
          </a:p>
          <a:p>
            <a:r>
              <a:rPr lang="cs-CZ" dirty="0" smtClean="0"/>
              <a:t>C) bezdomovci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3040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č.14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Dílo „Mistr a Markétka“ napsal………………</a:t>
            </a:r>
          </a:p>
          <a:p>
            <a:r>
              <a:rPr lang="cs-CZ" dirty="0" smtClean="0"/>
              <a:t>Jsou v něm dvě dějové roviny, kde jedna vypráví příběh………………. </a:t>
            </a:r>
            <a:r>
              <a:rPr lang="cs-CZ" dirty="0"/>
              <a:t>a</a:t>
            </a:r>
            <a:r>
              <a:rPr lang="cs-CZ" dirty="0" smtClean="0"/>
              <a:t> druhá vypráví příběh…………</a:t>
            </a:r>
          </a:p>
          <a:p>
            <a:r>
              <a:rPr lang="cs-CZ" dirty="0" smtClean="0"/>
              <a:t>K </a:t>
            </a:r>
            <a:r>
              <a:rPr lang="cs-CZ" dirty="0" err="1" smtClean="0"/>
              <a:t>Wolandově</a:t>
            </a:r>
            <a:r>
              <a:rPr lang="cs-CZ" dirty="0" smtClean="0"/>
              <a:t> suitě patří </a:t>
            </a:r>
            <a:r>
              <a:rPr lang="cs-CZ" dirty="0" err="1" smtClean="0"/>
              <a:t>např</a:t>
            </a:r>
            <a:r>
              <a:rPr lang="cs-CZ" dirty="0" smtClean="0"/>
              <a:t>………a………….</a:t>
            </a:r>
          </a:p>
          <a:p>
            <a:r>
              <a:rPr lang="cs-CZ" dirty="0" err="1" smtClean="0"/>
              <a:t>Woland</a:t>
            </a:r>
            <a:r>
              <a:rPr lang="cs-CZ" dirty="0" smtClean="0"/>
              <a:t> zde zastupuje samotného………….</a:t>
            </a:r>
          </a:p>
          <a:p>
            <a:r>
              <a:rPr lang="cs-CZ" dirty="0" smtClean="0"/>
              <a:t>Dílo z hlediska směru </a:t>
            </a:r>
            <a:r>
              <a:rPr lang="cs-CZ" smtClean="0"/>
              <a:t>bývá řazeno k………………..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778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1) C, </a:t>
            </a:r>
            <a:r>
              <a:rPr lang="cs-CZ" dirty="0" err="1" smtClean="0"/>
              <a:t>G.Steinová</a:t>
            </a:r>
            <a:endParaRPr lang="cs-CZ" dirty="0" smtClean="0"/>
          </a:p>
          <a:p>
            <a:r>
              <a:rPr lang="cs-CZ" dirty="0" smtClean="0"/>
              <a:t>2) B, Velký </a:t>
            </a:r>
            <a:r>
              <a:rPr lang="cs-CZ" dirty="0" err="1" smtClean="0"/>
              <a:t>Gatsby</a:t>
            </a:r>
            <a:endParaRPr lang="cs-CZ" dirty="0" smtClean="0"/>
          </a:p>
          <a:p>
            <a:r>
              <a:rPr lang="cs-CZ" dirty="0" smtClean="0"/>
              <a:t>3) C</a:t>
            </a:r>
          </a:p>
          <a:p>
            <a:r>
              <a:rPr lang="cs-CZ" dirty="0" smtClean="0"/>
              <a:t>4) metoda ledovce, A</a:t>
            </a:r>
          </a:p>
          <a:p>
            <a:r>
              <a:rPr lang="cs-CZ" dirty="0" smtClean="0"/>
              <a:t>5) B, Absolone, Absolone!</a:t>
            </a:r>
          </a:p>
          <a:p>
            <a:r>
              <a:rPr lang="cs-CZ" dirty="0" smtClean="0"/>
              <a:t>6) C</a:t>
            </a:r>
          </a:p>
          <a:p>
            <a:r>
              <a:rPr lang="cs-CZ" dirty="0" smtClean="0"/>
              <a:t>7) B</a:t>
            </a:r>
          </a:p>
          <a:p>
            <a:r>
              <a:rPr lang="cs-CZ" dirty="0" smtClean="0"/>
              <a:t>8) Odysseus, </a:t>
            </a:r>
            <a:r>
              <a:rPr lang="cs-CZ" dirty="0" err="1" smtClean="0"/>
              <a:t>J.Joyce</a:t>
            </a:r>
            <a:r>
              <a:rPr lang="cs-CZ" dirty="0" smtClean="0"/>
              <a:t>, experimentální</a:t>
            </a:r>
          </a:p>
          <a:p>
            <a:r>
              <a:rPr lang="cs-CZ" dirty="0" smtClean="0"/>
              <a:t>9) A</a:t>
            </a:r>
          </a:p>
          <a:p>
            <a:r>
              <a:rPr lang="cs-CZ" dirty="0" smtClean="0"/>
              <a:t>10) C</a:t>
            </a:r>
          </a:p>
          <a:p>
            <a:r>
              <a:rPr lang="cs-CZ" dirty="0" smtClean="0"/>
              <a:t>11) A</a:t>
            </a:r>
          </a:p>
          <a:p>
            <a:r>
              <a:rPr lang="cs-CZ" dirty="0" smtClean="0"/>
              <a:t>12) C</a:t>
            </a:r>
          </a:p>
          <a:p>
            <a:r>
              <a:rPr lang="cs-CZ" dirty="0" smtClean="0"/>
              <a:t>13) B</a:t>
            </a:r>
          </a:p>
          <a:p>
            <a:r>
              <a:rPr lang="cs-CZ" dirty="0" smtClean="0"/>
              <a:t>14) </a:t>
            </a:r>
            <a:r>
              <a:rPr lang="cs-CZ" dirty="0" err="1" smtClean="0"/>
              <a:t>M.Bulgakov</a:t>
            </a:r>
            <a:r>
              <a:rPr lang="cs-CZ" dirty="0" smtClean="0"/>
              <a:t>, příběh Mistra, příběh Piláta Pontského a Ježíše Nazaretského, </a:t>
            </a:r>
            <a:r>
              <a:rPr lang="cs-CZ" dirty="0" err="1" smtClean="0"/>
              <a:t>Koroljev</a:t>
            </a:r>
            <a:r>
              <a:rPr lang="cs-CZ" dirty="0" smtClean="0"/>
              <a:t>, Kňour, Satana, magický realismus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21935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Vlastní tvorba autora.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363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95</TotalTime>
  <Words>541</Words>
  <Application>Microsoft Office PowerPoint</Application>
  <PresentationFormat>Předvádění na obrazovce (4:3)</PresentationFormat>
  <Paragraphs>101</Paragraphs>
  <Slides>18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Administrativní</vt:lpstr>
      <vt:lpstr>Microsoft PowerPoint Presentation</vt:lpstr>
      <vt:lpstr>Prezentace aplikace PowerPoint</vt:lpstr>
      <vt:lpstr>SVĚTOVÁ MEZIVÁLEČNÁ PRÓZA</vt:lpstr>
      <vt:lpstr>Otázka č.1</vt:lpstr>
      <vt:lpstr>Otázka č.2</vt:lpstr>
      <vt:lpstr>Otázka č.3</vt:lpstr>
      <vt:lpstr>Otázka č. 4</vt:lpstr>
      <vt:lpstr>Otázka č.5</vt:lpstr>
      <vt:lpstr>Otázka č.6</vt:lpstr>
      <vt:lpstr>Otázka č.7</vt:lpstr>
      <vt:lpstr>Otázka č.8</vt:lpstr>
      <vt:lpstr>Otázka č.9</vt:lpstr>
      <vt:lpstr>Otázka č.10</vt:lpstr>
      <vt:lpstr>Otázka č.11</vt:lpstr>
      <vt:lpstr>Otázka č.12</vt:lpstr>
      <vt:lpstr>Otázka č.13</vt:lpstr>
      <vt:lpstr>Otázka č.14</vt:lpstr>
      <vt:lpstr>Správné 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SVĚTOVÁ MEZIVÁLEČNÁ PRÓZA</dc:title>
  <dc:creator>Ivan Nývlt</dc:creator>
  <cp:lastModifiedBy>Ivan Nývlt</cp:lastModifiedBy>
  <cp:revision>15</cp:revision>
  <dcterms:created xsi:type="dcterms:W3CDTF">2013-02-07T09:32:25Z</dcterms:created>
  <dcterms:modified xsi:type="dcterms:W3CDTF">2013-04-22T09:10:11Z</dcterms:modified>
</cp:coreProperties>
</file>