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" ContentType="application/vnd.ms-powerpoi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FBC226C-96F2-4BB6-A076-723B23DDA544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1FFB7557-8D51-4330-9AAD-8FC8C5DD0EC6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C226C-96F2-4BB6-A076-723B23DDA544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7557-8D51-4330-9AAD-8FC8C5DD0E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C226C-96F2-4BB6-A076-723B23DDA544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7557-8D51-4330-9AAD-8FC8C5DD0E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C226C-96F2-4BB6-A076-723B23DDA544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7557-8D51-4330-9AAD-8FC8C5DD0EC6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C226C-96F2-4BB6-A076-723B23DDA544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7557-8D51-4330-9AAD-8FC8C5DD0E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C226C-96F2-4BB6-A076-723B23DDA544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7557-8D51-4330-9AAD-8FC8C5DD0E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C226C-96F2-4BB6-A076-723B23DDA544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7557-8D51-4330-9AAD-8FC8C5DD0E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C226C-96F2-4BB6-A076-723B23DDA544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7557-8D51-4330-9AAD-8FC8C5DD0EC6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C226C-96F2-4BB6-A076-723B23DDA544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7557-8D51-4330-9AAD-8FC8C5DD0E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C226C-96F2-4BB6-A076-723B23DDA544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7557-8D51-4330-9AAD-8FC8C5DD0E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C226C-96F2-4BB6-A076-723B23DDA544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7557-8D51-4330-9AAD-8FC8C5DD0E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FBC226C-96F2-4BB6-A076-723B23DDA544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1FFB7557-8D51-4330-9AAD-8FC8C5DD0EC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PowerPoint_97-2003_Presentation1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8129897"/>
              </p:ext>
            </p:extLst>
          </p:nvPr>
        </p:nvGraphicFramePr>
        <p:xfrm>
          <a:off x="179512" y="20247"/>
          <a:ext cx="8885238" cy="6659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Prezentace" r:id="rId3" imgW="3052668" imgH="2289150" progId="PowerPoint.Show.8">
                  <p:embed/>
                </p:oleObj>
              </mc:Choice>
              <mc:Fallback>
                <p:oleObj name="Prezentace" r:id="rId3" imgW="3052668" imgH="2289150" progId="PowerPoint.Show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9512" y="20247"/>
                        <a:ext cx="8885238" cy="66595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2668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Česká meziválečná literatura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Období 1918 – 1938, s přesahem do roku 1945.</a:t>
            </a:r>
          </a:p>
          <a:p>
            <a:r>
              <a:rPr lang="cs-CZ" dirty="0" smtClean="0"/>
              <a:t>Úvodní charakteristika.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939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Co ovlivňovalo kulturní život mezi dvěma válkami?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Války samotné – 1.světová válka 1914 – 18, 2.světová válka – 1939 – 45.</a:t>
            </a:r>
          </a:p>
          <a:p>
            <a:r>
              <a:rPr lang="cs-CZ" dirty="0" smtClean="0"/>
              <a:t>Poválečná vitalita  a vitalismus 20.let, optimismus, radost ze života.</a:t>
            </a:r>
          </a:p>
          <a:p>
            <a:r>
              <a:rPr lang="cs-CZ" dirty="0" smtClean="0"/>
              <a:t>Vědeckotechnický rozvoj, inspirace umění novými technologiemi.</a:t>
            </a:r>
          </a:p>
          <a:p>
            <a:r>
              <a:rPr lang="cs-CZ" dirty="0" smtClean="0"/>
              <a:t>Evropské umělecké směry, </a:t>
            </a:r>
            <a:r>
              <a:rPr lang="cs-CZ" dirty="0" err="1" smtClean="0"/>
              <a:t>např.velmi</a:t>
            </a:r>
            <a:r>
              <a:rPr lang="cs-CZ" dirty="0" smtClean="0"/>
              <a:t> zásadně surrealismus.</a:t>
            </a:r>
          </a:p>
          <a:p>
            <a:r>
              <a:rPr lang="cs-CZ" dirty="0" smtClean="0"/>
              <a:t>Světová hospodářská krize 1929-33, nástup fašismu v sousedním Německu (1933).</a:t>
            </a:r>
          </a:p>
          <a:p>
            <a:r>
              <a:rPr lang="cs-CZ" dirty="0" smtClean="0"/>
              <a:t>Okupace ČSR </a:t>
            </a:r>
            <a:r>
              <a:rPr lang="cs-CZ" smtClean="0"/>
              <a:t>v říjnu 1938.</a:t>
            </a:r>
            <a:endParaRPr lang="cs-CZ" dirty="0" smtClean="0"/>
          </a:p>
          <a:p>
            <a:pPr marL="6858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9598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Spolek Devětsil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Umělecký spolek Devětsil, založený 1920, 1923 vznikla i jeho brněnská pobočka.</a:t>
            </a:r>
          </a:p>
          <a:p>
            <a:r>
              <a:rPr lang="cs-CZ" dirty="0" smtClean="0"/>
              <a:t>Názor: „Jedině organizovaná skupina může dělat revoluci v kultuře“.</a:t>
            </a:r>
          </a:p>
          <a:p>
            <a:r>
              <a:rPr lang="cs-CZ" dirty="0" smtClean="0"/>
              <a:t>Členy Karel </a:t>
            </a:r>
            <a:r>
              <a:rPr lang="cs-CZ" dirty="0" err="1" smtClean="0"/>
              <a:t>Teige</a:t>
            </a:r>
            <a:r>
              <a:rPr lang="cs-CZ" dirty="0" smtClean="0"/>
              <a:t>, Vladislav Vančura, Alois </a:t>
            </a:r>
            <a:r>
              <a:rPr lang="cs-CZ" dirty="0" err="1" smtClean="0"/>
              <a:t>Wachsman</a:t>
            </a:r>
            <a:r>
              <a:rPr lang="cs-CZ" dirty="0" smtClean="0"/>
              <a:t>, Jaroslav Seifert atd.</a:t>
            </a:r>
          </a:p>
          <a:p>
            <a:r>
              <a:rPr lang="cs-CZ" dirty="0" smtClean="0"/>
              <a:t>1925 přejmenován na Svaz moderní kultury Devětsil.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9108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Básnické směry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Civilismus – oslava výdobytků lidské civilizace po 1.svět.válce.</a:t>
            </a:r>
          </a:p>
          <a:p>
            <a:r>
              <a:rPr lang="cs-CZ" dirty="0" smtClean="0"/>
              <a:t>Dadaismus – inspirace evropským směrem, u nás jej prosazoval </a:t>
            </a:r>
            <a:r>
              <a:rPr lang="cs-CZ" dirty="0" err="1" smtClean="0"/>
              <a:t>např.Vítězslav</a:t>
            </a:r>
            <a:r>
              <a:rPr lang="cs-CZ" dirty="0" smtClean="0"/>
              <a:t> Nezval – dadaistický manifest „Papoušek na motocyklu“.</a:t>
            </a:r>
          </a:p>
          <a:p>
            <a:r>
              <a:rPr lang="cs-CZ" dirty="0" smtClean="0"/>
              <a:t>Poetismus – ryze český básnický směr, avantgardní směr. Rozvíjel lyričnost, hravost a prosazoval úplné odtržení umění od politiky. Představitelem </a:t>
            </a:r>
            <a:r>
              <a:rPr lang="cs-CZ" dirty="0" err="1" smtClean="0"/>
              <a:t>např.J.Seifert</a:t>
            </a:r>
            <a:r>
              <a:rPr lang="cs-CZ" dirty="0" smtClean="0"/>
              <a:t>, dále </a:t>
            </a:r>
            <a:r>
              <a:rPr lang="cs-CZ" dirty="0" err="1" smtClean="0"/>
              <a:t>V.Nezval</a:t>
            </a:r>
            <a:r>
              <a:rPr lang="cs-CZ" dirty="0" smtClean="0"/>
              <a:t>,…</a:t>
            </a:r>
          </a:p>
          <a:p>
            <a:r>
              <a:rPr lang="cs-CZ" dirty="0" smtClean="0"/>
              <a:t>Surrealismus – v českém prostředí prosazovaný hlavně Karlem </a:t>
            </a:r>
            <a:r>
              <a:rPr lang="cs-CZ" dirty="0" err="1" smtClean="0"/>
              <a:t>Teigem</a:t>
            </a:r>
            <a:r>
              <a:rPr lang="cs-CZ" smtClean="0"/>
              <a:t> a opět </a:t>
            </a:r>
            <a:r>
              <a:rPr lang="cs-CZ" dirty="0" err="1" smtClean="0"/>
              <a:t>V.Nezvalem</a:t>
            </a:r>
            <a:r>
              <a:rPr lang="cs-CZ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9863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Proletářská poezie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Český literární směr, 1922 </a:t>
            </a:r>
            <a:r>
              <a:rPr lang="cs-CZ" dirty="0" err="1" smtClean="0"/>
              <a:t>J.Wolker</a:t>
            </a:r>
            <a:r>
              <a:rPr lang="cs-CZ" dirty="0" smtClean="0"/>
              <a:t>  vydává stať „Proletářské umění“.</a:t>
            </a:r>
          </a:p>
          <a:p>
            <a:r>
              <a:rPr lang="cs-CZ" dirty="0" smtClean="0"/>
              <a:t>Inspirace v marxistickém náhledu na svět – i poezie má být revoluční, tendenční, realistická, ale hlavně kolektivistická – hlavním hrdinou je dělník, součást dělnického kolektivu.</a:t>
            </a:r>
          </a:p>
          <a:p>
            <a:r>
              <a:rPr lang="cs-CZ" dirty="0" smtClean="0"/>
              <a:t>Poezie a literatura mají být pro všechny – i pro pracující lid.</a:t>
            </a:r>
          </a:p>
          <a:p>
            <a:r>
              <a:rPr lang="cs-CZ" dirty="0" smtClean="0"/>
              <a:t>Hlavními představiteli </a:t>
            </a:r>
            <a:r>
              <a:rPr lang="cs-CZ" dirty="0" err="1" smtClean="0"/>
              <a:t>J.Wolker</a:t>
            </a:r>
            <a:r>
              <a:rPr lang="cs-CZ" dirty="0" smtClean="0"/>
              <a:t>, </a:t>
            </a:r>
            <a:r>
              <a:rPr lang="cs-CZ" dirty="0" err="1" smtClean="0"/>
              <a:t>J.Hora</a:t>
            </a:r>
            <a:r>
              <a:rPr lang="cs-CZ" dirty="0" smtClean="0"/>
              <a:t>, </a:t>
            </a:r>
            <a:r>
              <a:rPr lang="cs-CZ" dirty="0" err="1" smtClean="0"/>
              <a:t>S.K.Neumann</a:t>
            </a:r>
            <a:r>
              <a:rPr lang="cs-CZ" dirty="0" smtClean="0"/>
              <a:t>, ale v i </a:t>
            </a:r>
            <a:r>
              <a:rPr lang="cs-CZ" dirty="0" err="1" smtClean="0"/>
              <a:t>J.Seifert</a:t>
            </a:r>
            <a:r>
              <a:rPr lang="cs-CZ" dirty="0" smtClean="0"/>
              <a:t>, </a:t>
            </a:r>
            <a:r>
              <a:rPr lang="cs-CZ" dirty="0" err="1" smtClean="0"/>
              <a:t>K.Biebl</a:t>
            </a:r>
            <a:r>
              <a:rPr lang="cs-CZ" dirty="0"/>
              <a:t> </a:t>
            </a:r>
            <a:r>
              <a:rPr lang="cs-CZ" dirty="0" smtClean="0"/>
              <a:t>(v určitých obdobích a dílech).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3741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róza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Rozvíjí se v několika proudech – buď dle zaměření nebo dle ztvárňování témat.</a:t>
            </a:r>
          </a:p>
          <a:p>
            <a:r>
              <a:rPr lang="cs-CZ" dirty="0" smtClean="0"/>
              <a:t>Legionářská literatura – tématem boje československých legionářů proti Rakousku a Německu. Např. </a:t>
            </a:r>
            <a:r>
              <a:rPr lang="cs-CZ" dirty="0" err="1" smtClean="0"/>
              <a:t>R.Medek</a:t>
            </a:r>
            <a:r>
              <a:rPr lang="cs-CZ" dirty="0" smtClean="0"/>
              <a:t>, </a:t>
            </a:r>
            <a:r>
              <a:rPr lang="cs-CZ" dirty="0" err="1" smtClean="0"/>
              <a:t>Fr.Langer</a:t>
            </a:r>
            <a:r>
              <a:rPr lang="cs-CZ" dirty="0" smtClean="0"/>
              <a:t>, </a:t>
            </a:r>
            <a:r>
              <a:rPr lang="cs-CZ" dirty="0" err="1" smtClean="0"/>
              <a:t>J.Kopta</a:t>
            </a:r>
            <a:r>
              <a:rPr lang="cs-CZ" dirty="0" smtClean="0"/>
              <a:t>, </a:t>
            </a:r>
            <a:r>
              <a:rPr lang="cs-CZ" dirty="0" err="1" smtClean="0"/>
              <a:t>J.Kratochvíl</a:t>
            </a:r>
            <a:r>
              <a:rPr lang="cs-CZ" dirty="0" smtClean="0"/>
              <a:t> a další.</a:t>
            </a:r>
          </a:p>
          <a:p>
            <a:r>
              <a:rPr lang="cs-CZ" dirty="0" smtClean="0"/>
              <a:t>Tématiku 1.svět.války též ztvárnili </a:t>
            </a:r>
            <a:r>
              <a:rPr lang="cs-CZ" dirty="0" err="1" smtClean="0"/>
              <a:t>J.Hašek</a:t>
            </a:r>
            <a:r>
              <a:rPr lang="cs-CZ" dirty="0" smtClean="0"/>
              <a:t> a </a:t>
            </a:r>
            <a:r>
              <a:rPr lang="cs-CZ" dirty="0" err="1" smtClean="0"/>
              <a:t>J.John</a:t>
            </a:r>
            <a:r>
              <a:rPr lang="cs-CZ" dirty="0" smtClean="0"/>
              <a:t>.</a:t>
            </a:r>
          </a:p>
          <a:p>
            <a:r>
              <a:rPr lang="cs-CZ" dirty="0" smtClean="0"/>
              <a:t>Imaginativní proud – hravé a obrazné prózy. Hlavně </a:t>
            </a:r>
            <a:r>
              <a:rPr lang="cs-CZ" dirty="0" err="1" smtClean="0"/>
              <a:t>Vl.Vančura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1358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Próza - pokračování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Katolický proud – autoři názorově vycházející z katolické (křesťanské) víry a náhledu na život. Představiteli hlavně </a:t>
            </a:r>
            <a:r>
              <a:rPr lang="cs-CZ" dirty="0" err="1" smtClean="0"/>
              <a:t>J.Durych</a:t>
            </a:r>
            <a:r>
              <a:rPr lang="cs-CZ" dirty="0" smtClean="0"/>
              <a:t> a </a:t>
            </a:r>
            <a:r>
              <a:rPr lang="cs-CZ" dirty="0" err="1" smtClean="0"/>
              <a:t>J.Čep</a:t>
            </a:r>
            <a:r>
              <a:rPr lang="cs-CZ" dirty="0" smtClean="0"/>
              <a:t>.</a:t>
            </a:r>
          </a:p>
          <a:p>
            <a:r>
              <a:rPr lang="cs-CZ" dirty="0" smtClean="0"/>
              <a:t>Ruralistický proud – těží z tématiky českého venkova, kde se ukrývá zdravé jádro národa. Sepětí s vlastenectvím a katolictvím. Představiteli </a:t>
            </a:r>
            <a:r>
              <a:rPr lang="cs-CZ" dirty="0" err="1" smtClean="0"/>
              <a:t>J.Knap</a:t>
            </a:r>
            <a:r>
              <a:rPr lang="cs-CZ" dirty="0" smtClean="0"/>
              <a:t> a </a:t>
            </a:r>
            <a:r>
              <a:rPr lang="cs-CZ" dirty="0" err="1" smtClean="0"/>
              <a:t>Fr.Křelina</a:t>
            </a:r>
            <a:r>
              <a:rPr lang="cs-CZ" dirty="0" smtClean="0"/>
              <a:t>.</a:t>
            </a:r>
          </a:p>
          <a:p>
            <a:r>
              <a:rPr lang="cs-CZ" dirty="0" smtClean="0"/>
              <a:t>Reportážní próza – inspirace žurnalistikou a hlavně filmem – snaha podat poutavou formou bezprostřední zážitky autora. Dotkli se jí např. </a:t>
            </a:r>
            <a:r>
              <a:rPr lang="cs-CZ" dirty="0" err="1" smtClean="0"/>
              <a:t>M.Majerová</a:t>
            </a:r>
            <a:r>
              <a:rPr lang="cs-CZ" dirty="0" smtClean="0"/>
              <a:t>, </a:t>
            </a:r>
            <a:r>
              <a:rPr lang="cs-CZ" dirty="0" err="1" smtClean="0"/>
              <a:t>E.Bass</a:t>
            </a:r>
            <a:r>
              <a:rPr lang="cs-CZ" dirty="0" smtClean="0"/>
              <a:t>, R. </a:t>
            </a:r>
            <a:r>
              <a:rPr lang="cs-CZ" dirty="0" err="1" smtClean="0"/>
              <a:t>Těsnohlídek</a:t>
            </a:r>
            <a:r>
              <a:rPr lang="cs-CZ" dirty="0"/>
              <a:t> </a:t>
            </a:r>
            <a:r>
              <a:rPr lang="cs-CZ" dirty="0" smtClean="0"/>
              <a:t>a další.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2352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Próza - pokračování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Socialistický realismus – díla měla být levicová, ideologická, v popředí měl být proletariát. Představiteli např. </a:t>
            </a:r>
            <a:r>
              <a:rPr lang="cs-CZ" dirty="0" err="1" smtClean="0"/>
              <a:t>M.Majerová</a:t>
            </a:r>
            <a:r>
              <a:rPr lang="cs-CZ" dirty="0" smtClean="0"/>
              <a:t>, </a:t>
            </a:r>
            <a:r>
              <a:rPr lang="cs-CZ" dirty="0" err="1" smtClean="0"/>
              <a:t>M.Pujmanová</a:t>
            </a:r>
            <a:r>
              <a:rPr lang="cs-CZ" dirty="0" smtClean="0"/>
              <a:t>, dotkl se i </a:t>
            </a:r>
            <a:r>
              <a:rPr lang="cs-CZ" dirty="0" err="1" smtClean="0"/>
              <a:t>I.Olbrachta</a:t>
            </a:r>
            <a:r>
              <a:rPr lang="cs-CZ" dirty="0" smtClean="0"/>
              <a:t>.</a:t>
            </a:r>
          </a:p>
          <a:p>
            <a:r>
              <a:rPr lang="cs-CZ" dirty="0" smtClean="0"/>
              <a:t>Psychologická próza – soustředěnost na niterné problémy a stavy člověka. Představiteli </a:t>
            </a:r>
            <a:r>
              <a:rPr lang="cs-CZ" dirty="0" err="1" smtClean="0"/>
              <a:t>J.Glazarová</a:t>
            </a:r>
            <a:r>
              <a:rPr lang="cs-CZ" dirty="0" smtClean="0"/>
              <a:t>, </a:t>
            </a:r>
            <a:r>
              <a:rPr lang="cs-CZ" smtClean="0"/>
              <a:t>E.Hostovský</a:t>
            </a:r>
            <a:r>
              <a:rPr lang="cs-CZ" dirty="0" smtClean="0"/>
              <a:t>, </a:t>
            </a:r>
            <a:r>
              <a:rPr lang="cs-CZ" dirty="0" err="1" smtClean="0"/>
              <a:t>J.Havlíček</a:t>
            </a:r>
            <a:r>
              <a:rPr lang="cs-CZ" dirty="0" smtClean="0"/>
              <a:t>, </a:t>
            </a:r>
            <a:r>
              <a:rPr lang="cs-CZ" dirty="0" err="1" smtClean="0"/>
              <a:t>V.Řezáč</a:t>
            </a:r>
            <a:r>
              <a:rPr lang="cs-CZ" dirty="0" smtClean="0"/>
              <a:t>.</a:t>
            </a:r>
          </a:p>
          <a:p>
            <a:r>
              <a:rPr lang="cs-CZ" dirty="0" smtClean="0"/>
              <a:t>Demokratický proud – spjatý hlavně s prostředím Lidových novin. Představiteli </a:t>
            </a:r>
            <a:r>
              <a:rPr lang="cs-CZ" dirty="0" err="1" smtClean="0"/>
              <a:t>K.Čapek</a:t>
            </a:r>
            <a:r>
              <a:rPr lang="cs-CZ" dirty="0" smtClean="0"/>
              <a:t>, </a:t>
            </a:r>
            <a:r>
              <a:rPr lang="cs-CZ" dirty="0" err="1" smtClean="0"/>
              <a:t>K.Poláček</a:t>
            </a:r>
            <a:r>
              <a:rPr lang="cs-CZ" dirty="0" smtClean="0"/>
              <a:t>, </a:t>
            </a:r>
            <a:r>
              <a:rPr lang="cs-CZ" dirty="0" err="1" smtClean="0"/>
              <a:t>E.Bass</a:t>
            </a:r>
            <a:r>
              <a:rPr lang="cs-CZ" dirty="0" smtClean="0"/>
              <a:t>, </a:t>
            </a:r>
            <a:r>
              <a:rPr lang="cs-CZ" dirty="0" err="1" smtClean="0"/>
              <a:t>F.Peroutka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110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Drama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Vedle tradičních – kamenných – divadel se objevuje řada konkurenčních avantgardních divadel, značné oblibě se těší i kabarety.</a:t>
            </a:r>
          </a:p>
          <a:p>
            <a:r>
              <a:rPr lang="cs-CZ" dirty="0" smtClean="0"/>
              <a:t>Z kabaretů – Červená sedma (vznikl 1909, zanikl 1922, ale prošla jím celá řada osobností – </a:t>
            </a:r>
            <a:r>
              <a:rPr lang="cs-CZ" dirty="0" err="1" smtClean="0"/>
              <a:t>E.Bass</a:t>
            </a:r>
            <a:r>
              <a:rPr lang="cs-CZ" dirty="0" smtClean="0"/>
              <a:t>, </a:t>
            </a:r>
            <a:r>
              <a:rPr lang="cs-CZ" dirty="0" err="1" smtClean="0"/>
              <a:t>heci</a:t>
            </a:r>
            <a:r>
              <a:rPr lang="cs-CZ" dirty="0" smtClean="0"/>
              <a:t> Plachta, Burian, Futurista, </a:t>
            </a:r>
            <a:r>
              <a:rPr lang="cs-CZ" dirty="0" err="1" smtClean="0"/>
              <a:t>písníčkář</a:t>
            </a:r>
            <a:r>
              <a:rPr lang="cs-CZ" dirty="0" smtClean="0"/>
              <a:t> </a:t>
            </a:r>
            <a:r>
              <a:rPr lang="cs-CZ" dirty="0" err="1" smtClean="0"/>
              <a:t>K.Hašler</a:t>
            </a:r>
            <a:r>
              <a:rPr lang="cs-CZ" dirty="0" smtClean="0"/>
              <a:t> a další).</a:t>
            </a:r>
          </a:p>
          <a:p>
            <a:r>
              <a:rPr lang="cs-CZ" dirty="0" smtClean="0"/>
              <a:t>Z avantgardních divadel – Osvobozené divadlo (Voskovec, Werich, Ježek,…), D 34 (</a:t>
            </a:r>
            <a:r>
              <a:rPr lang="cs-CZ" dirty="0" err="1" smtClean="0"/>
              <a:t>E.F.Burian</a:t>
            </a:r>
            <a:r>
              <a:rPr lang="cs-CZ" dirty="0" smtClean="0"/>
              <a:t>).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827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Shrnutí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Doba meziválečná byla nesmírně bohatá na kulturní život.</a:t>
            </a:r>
          </a:p>
          <a:p>
            <a:r>
              <a:rPr lang="cs-CZ" dirty="0" smtClean="0"/>
              <a:t>V oblibě je avantgarda – tradicemi nevázané umění.</a:t>
            </a:r>
          </a:p>
          <a:p>
            <a:r>
              <a:rPr lang="cs-CZ" dirty="0" smtClean="0"/>
              <a:t>Z optimismu 20.a první poloviny 30.let celková nálada přechází v pesimismus pod vlivem ataků fašistického Německa vůči naší republice.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1446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</a:t>
            </a:r>
            <a:r>
              <a:rPr lang="cs-CZ" dirty="0" smtClean="0"/>
              <a:t>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Vlastní tvorba autora.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897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118</TotalTime>
  <Words>617</Words>
  <Application>Microsoft Office PowerPoint</Application>
  <PresentationFormat>Předvádění na obrazovce (4:3)</PresentationFormat>
  <Paragraphs>48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Austin</vt:lpstr>
      <vt:lpstr>Microsoft PowerPoint 97-2003 Presentation</vt:lpstr>
      <vt:lpstr>Prezentace aplikace PowerPoint</vt:lpstr>
      <vt:lpstr>Česká meziválečná literatura</vt:lpstr>
      <vt:lpstr>Co ovlivňovalo kulturní život mezi dvěma válkami?</vt:lpstr>
      <vt:lpstr>Spolek Devětsil</vt:lpstr>
      <vt:lpstr>Básnické směry</vt:lpstr>
      <vt:lpstr>Proletářská poezie</vt:lpstr>
      <vt:lpstr>Próza</vt:lpstr>
      <vt:lpstr>Próza - pokračování</vt:lpstr>
      <vt:lpstr>Próza - pokračování</vt:lpstr>
      <vt:lpstr>Drama </vt:lpstr>
      <vt:lpstr>Shrnutí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Česká meziválečná literatura</dc:title>
  <dc:creator>Ivan Nývlt</dc:creator>
  <cp:lastModifiedBy>Ivan Nývlt</cp:lastModifiedBy>
  <cp:revision>11</cp:revision>
  <dcterms:created xsi:type="dcterms:W3CDTF">2013-02-11T09:42:24Z</dcterms:created>
  <dcterms:modified xsi:type="dcterms:W3CDTF">2013-04-22T09:13:21Z</dcterms:modified>
</cp:coreProperties>
</file>