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ppt" ContentType="application/vnd.ms-powerpoint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6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8" r:id="rId12"/>
    <p:sldId id="265" r:id="rId13"/>
    <p:sldId id="26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C880C4DB-36EF-4E11-BB8A-C911C9CF0946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D3487F28-BBD8-46B3-BF62-8D6BC525E97B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80C4DB-36EF-4E11-BB8A-C911C9CF0946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487F28-BBD8-46B3-BF62-8D6BC525E97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80C4DB-36EF-4E11-BB8A-C911C9CF0946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487F28-BBD8-46B3-BF62-8D6BC525E97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80C4DB-36EF-4E11-BB8A-C911C9CF0946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487F28-BBD8-46B3-BF62-8D6BC525E97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80C4DB-36EF-4E11-BB8A-C911C9CF0946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487F28-BBD8-46B3-BF62-8D6BC525E97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80C4DB-36EF-4E11-BB8A-C911C9CF0946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487F28-BBD8-46B3-BF62-8D6BC525E97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80C4DB-36EF-4E11-BB8A-C911C9CF0946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487F28-BBD8-46B3-BF62-8D6BC525E97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80C4DB-36EF-4E11-BB8A-C911C9CF0946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487F28-BBD8-46B3-BF62-8D6BC525E97B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80C4DB-36EF-4E11-BB8A-C911C9CF0946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487F28-BBD8-46B3-BF62-8D6BC525E97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80C4DB-36EF-4E11-BB8A-C911C9CF0946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487F28-BBD8-46B3-BF62-8D6BC525E97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80C4DB-36EF-4E11-BB8A-C911C9CF0946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487F28-BBD8-46B3-BF62-8D6BC525E97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C880C4DB-36EF-4E11-BB8A-C911C9CF0946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D3487F28-BBD8-46B3-BF62-8D6BC525E97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Microsoft_PowerPoint_97-2003_Presentation1.ppt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Josef_Hora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331225913"/>
              </p:ext>
            </p:extLst>
          </p:nvPr>
        </p:nvGraphicFramePr>
        <p:xfrm>
          <a:off x="117763" y="60325"/>
          <a:ext cx="9007475" cy="67516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0" name="Prezentace" r:id="rId3" imgW="6786381" imgH="5090238" progId="PowerPoint.Show.8">
                  <p:embed/>
                </p:oleObj>
              </mc:Choice>
              <mc:Fallback>
                <p:oleObj name="Prezentace" r:id="rId3" imgW="6786381" imgH="5090238" progId="PowerPoint.Show.8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17763" y="60325"/>
                        <a:ext cx="9007475" cy="675163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4308243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Josef Hora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Život, dílo, citáty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705030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1891Dobříň  - 1945 Praha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2204864"/>
            <a:ext cx="3059830" cy="4320480"/>
          </a:xfrm>
        </p:spPr>
      </p:pic>
    </p:spTree>
    <p:extLst>
      <p:ext uri="{BB962C8B-B14F-4D97-AF65-F5344CB8AC3E}">
        <p14:creationId xmlns:p14="http://schemas.microsoft.com/office/powerpoint/2010/main" val="2454730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Úvodní faktografie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Narozen v Dobříni u Roudnice nad Labem – k rodné obci se v dílech často vracel.</a:t>
            </a:r>
          </a:p>
          <a:p>
            <a:r>
              <a:rPr lang="cs-CZ" dirty="0" smtClean="0"/>
              <a:t>V Roudnici nad Labem gymnázium.</a:t>
            </a:r>
          </a:p>
          <a:p>
            <a:r>
              <a:rPr lang="cs-CZ" dirty="0" smtClean="0"/>
              <a:t>Po studiích (1910) do Prahy, kde se začal věnovat publicistice a sbližoval se s levicově orientovanými osobnostmi – názorově nejprve tíhnul k sociální demokracii, v r.1921 členem KSČ, ale odchází z ní v r.1929.</a:t>
            </a:r>
          </a:p>
          <a:p>
            <a:r>
              <a:rPr lang="cs-CZ" dirty="0" smtClean="0"/>
              <a:t>Procestoval evropské země – SSSR, Itálii, Francii a další.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427765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Tvorba – obecné rysy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Byl básníkem, překladatelem, publicistou i prozaikem.</a:t>
            </a:r>
          </a:p>
          <a:p>
            <a:r>
              <a:rPr lang="cs-CZ" dirty="0" smtClean="0"/>
              <a:t>Překládal ruské básníky, např. Lermontova, Puškina, ale i </a:t>
            </a:r>
            <a:r>
              <a:rPr lang="cs-CZ" dirty="0" err="1" smtClean="0"/>
              <a:t>Pasternaka</a:t>
            </a:r>
            <a:r>
              <a:rPr lang="cs-CZ" dirty="0" smtClean="0"/>
              <a:t> nebo </a:t>
            </a:r>
            <a:r>
              <a:rPr lang="cs-CZ" dirty="0" err="1" smtClean="0"/>
              <a:t>Jesenina</a:t>
            </a:r>
            <a:r>
              <a:rPr lang="cs-CZ" dirty="0" smtClean="0"/>
              <a:t>.</a:t>
            </a:r>
          </a:p>
          <a:p>
            <a:r>
              <a:rPr lang="cs-CZ" dirty="0" smtClean="0"/>
              <a:t>Publicisticky působil v časopise Vesna, Rudém právu, Českém slovu a jiných.</a:t>
            </a:r>
          </a:p>
          <a:p>
            <a:r>
              <a:rPr lang="cs-CZ" dirty="0" smtClean="0"/>
              <a:t>Prozaická tvorba nedosahovala kvalit jeho básnické tvorby.</a:t>
            </a:r>
          </a:p>
          <a:p>
            <a:r>
              <a:rPr lang="cs-CZ" dirty="0" smtClean="0"/>
              <a:t>V básnické tvorbě zahájil proletářskou poezií, ale pak se čím dál více realizuje v intimní a vlastenecké lyrice.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552519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Tvorba – 20.léta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„Pracující den“ (1920) – sbírka proletářské poezie, </a:t>
            </a:r>
            <a:r>
              <a:rPr lang="cs-CZ" dirty="0" err="1" smtClean="0"/>
              <a:t>hl.hrdinou</a:t>
            </a:r>
            <a:r>
              <a:rPr lang="cs-CZ" dirty="0" smtClean="0"/>
              <a:t> dělník, dělnický kolektiv. Ale nenabádá k revoluci a revoltě.</a:t>
            </a:r>
          </a:p>
          <a:p>
            <a:r>
              <a:rPr lang="cs-CZ" dirty="0" smtClean="0"/>
              <a:t>„Srdce“, „Vřava světa“ – další sbírky proletářské poezie.</a:t>
            </a:r>
          </a:p>
          <a:p>
            <a:r>
              <a:rPr lang="cs-CZ" dirty="0" smtClean="0"/>
              <a:t>„Itálie“ – obrat k lyrice, obdiv k Itálii, její srovnávání s domovem.</a:t>
            </a:r>
          </a:p>
          <a:p>
            <a:r>
              <a:rPr lang="cs-CZ" dirty="0" smtClean="0"/>
              <a:t>„Struny ve větru“ – příklon k lyrickému vidění světa, ale ještě obdiv k </a:t>
            </a:r>
            <a:r>
              <a:rPr lang="cs-CZ" dirty="0"/>
              <a:t>L</a:t>
            </a:r>
            <a:r>
              <a:rPr lang="cs-CZ" dirty="0" smtClean="0"/>
              <a:t>eninovi a SSSR (idealizace obojího).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54166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Tvorba – 30.léta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„Kniha času a ticha“ – komplexní vydání sbírek „Tvůj hlas“, „Tonoucí stíny“, „Dvě minuty ticha“, „Tiché poselství“ – reflexivní poezie s tématikou plynoucího času a pomíjivosti.</a:t>
            </a:r>
          </a:p>
          <a:p>
            <a:r>
              <a:rPr lang="cs-CZ" dirty="0" smtClean="0"/>
              <a:t>„</a:t>
            </a:r>
            <a:r>
              <a:rPr lang="cs-CZ" dirty="0"/>
              <a:t>M</a:t>
            </a:r>
            <a:r>
              <a:rPr lang="cs-CZ" dirty="0" smtClean="0"/>
              <a:t>áchovské variace“ (1936) – protifašistická sbírka, Mácha viděn jako symbol vlastenectví a národní statečnosti.</a:t>
            </a:r>
          </a:p>
          <a:p>
            <a:r>
              <a:rPr lang="cs-CZ" dirty="0" smtClean="0"/>
              <a:t>„Domov“(1938) – vlastenecká lyrika, nejznámější báseň z této sbírky „Zpěv rodné zemi“ – národ je věčný, zůstane tu i přes páchaná příkoří.</a:t>
            </a:r>
          </a:p>
          <a:p>
            <a:pPr marL="6858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66487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Tvorba – 40.léta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„Jan houslista“ (1940) – alegorická básnická sbírka o vztahu k vlasti (motiv houslisty vracejícího se do vlasti).</a:t>
            </a:r>
          </a:p>
          <a:p>
            <a:r>
              <a:rPr lang="cs-CZ" dirty="0" smtClean="0"/>
              <a:t>„Zápisky z nemoci“ (1945) – pocity ze stáří, uzavírání života.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403198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Vybrané citáty – „Zpěv rodné zemi“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68580" indent="0">
              <a:buNone/>
            </a:pPr>
            <a:r>
              <a:rPr lang="cs-CZ" dirty="0" smtClean="0"/>
              <a:t>„Věčný hřbitove,</a:t>
            </a:r>
          </a:p>
          <a:p>
            <a:pPr marL="68580" indent="0">
              <a:buNone/>
            </a:pPr>
            <a:r>
              <a:rPr lang="cs-CZ" dirty="0" smtClean="0"/>
              <a:t>Věčná kolébko v tmách zavěšená,</a:t>
            </a:r>
          </a:p>
          <a:p>
            <a:pPr marL="68580" indent="0">
              <a:buNone/>
            </a:pPr>
            <a:r>
              <a:rPr lang="cs-CZ" dirty="0" smtClean="0"/>
              <a:t> z jámy morové </a:t>
            </a:r>
          </a:p>
          <a:p>
            <a:pPr marL="68580" indent="0">
              <a:buNone/>
            </a:pPr>
            <a:r>
              <a:rPr lang="cs-CZ" dirty="0"/>
              <a:t>s</a:t>
            </a:r>
            <a:r>
              <a:rPr lang="cs-CZ" dirty="0" smtClean="0"/>
              <a:t>tokrát k slunci rozkvetla jsi zas</a:t>
            </a:r>
          </a:p>
          <a:p>
            <a:pPr marL="68580" indent="0">
              <a:buNone/>
            </a:pPr>
            <a:r>
              <a:rPr lang="cs-CZ" dirty="0"/>
              <a:t>j</a:t>
            </a:r>
            <a:r>
              <a:rPr lang="cs-CZ" dirty="0" smtClean="0"/>
              <a:t>ako žena plná krás,</a:t>
            </a:r>
          </a:p>
          <a:p>
            <a:pPr marL="68580" indent="0">
              <a:buNone/>
            </a:pPr>
            <a:r>
              <a:rPr lang="cs-CZ" dirty="0"/>
              <a:t>t</a:t>
            </a:r>
            <a:r>
              <a:rPr lang="cs-CZ" dirty="0" smtClean="0"/>
              <a:t>isíckrát jsi počala a nesla</a:t>
            </a:r>
          </a:p>
          <a:p>
            <a:pPr marL="68580" indent="0">
              <a:buNone/>
            </a:pPr>
            <a:r>
              <a:rPr lang="cs-CZ" dirty="0" smtClean="0"/>
              <a:t>Děti na klíně a v polích klas.“</a:t>
            </a:r>
          </a:p>
          <a:p>
            <a:pPr marL="68580" indent="0">
              <a:buNone/>
            </a:pPr>
            <a:endParaRPr lang="cs-CZ" dirty="0" smtClean="0"/>
          </a:p>
          <a:p>
            <a:pPr marL="6858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Jaký je básníkův vztah k rodné zemi?</a:t>
            </a:r>
          </a:p>
          <a:p>
            <a:pPr marL="6858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Co je oxymóron? Je zde obsažen?</a:t>
            </a:r>
          </a:p>
          <a:p>
            <a:pPr marL="6858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Jak vnímá roli národa? Jaký podle básníka je?</a:t>
            </a: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5944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Shrnutí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Básník – vlastenec, ač zprvu spjatý s levicovým prostředím, tak velmi lidský </a:t>
            </a:r>
            <a:r>
              <a:rPr lang="cs-CZ" smtClean="0"/>
              <a:t>a citlivý.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0285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Vlastní tvorba autora.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354045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Polášková, T., Milotová D., Dvořáková Z.: LITERATURA – přehled středoškolského učiva, edice </a:t>
            </a:r>
            <a:r>
              <a:rPr lang="cs-CZ" dirty="0" err="1"/>
              <a:t>MATURITA,vyd.Ing.Petra</a:t>
            </a:r>
            <a:r>
              <a:rPr lang="cs-CZ" dirty="0"/>
              <a:t> </a:t>
            </a:r>
            <a:r>
              <a:rPr lang="cs-CZ" dirty="0" err="1"/>
              <a:t>Velanová</a:t>
            </a:r>
            <a:r>
              <a:rPr lang="cs-CZ" dirty="0"/>
              <a:t>, Cyrila Boudy514/3, Třebíč, 2005,ISBN 80- </a:t>
            </a:r>
            <a:r>
              <a:rPr lang="cs-CZ" dirty="0" smtClean="0"/>
              <a:t>902571-6-X</a:t>
            </a:r>
          </a:p>
          <a:p>
            <a:r>
              <a:rPr lang="cs-CZ" dirty="0"/>
              <a:t>Martinková, V. a kol.: Čítanka 3, </a:t>
            </a:r>
            <a:r>
              <a:rPr lang="cs-CZ" dirty="0" err="1"/>
              <a:t>Tripolia</a:t>
            </a:r>
            <a:r>
              <a:rPr lang="cs-CZ" dirty="0"/>
              <a:t>, 2001, ISBN 80-86448-08-8</a:t>
            </a:r>
          </a:p>
          <a:p>
            <a:pPr marL="6858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584645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Obrázky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GUSTAV PALAS, VOJTĚCH ZELINKA. </a:t>
            </a:r>
            <a:r>
              <a:rPr lang="cs-CZ" i="1" dirty="0" err="1"/>
              <a:t>wikipedia</a:t>
            </a:r>
            <a:r>
              <a:rPr lang="cs-CZ" dirty="0"/>
              <a:t> [online]. [cit. 20.3.2013]. Dostupný 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cs.wikipedia.org/wiki/Soubor:Josef_Hora.jpg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5208955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45</TotalTime>
  <Words>537</Words>
  <Application>Microsoft Office PowerPoint</Application>
  <PresentationFormat>Předvádění na obrazovce (4:3)</PresentationFormat>
  <Paragraphs>47</Paragraphs>
  <Slides>13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Austin</vt:lpstr>
      <vt:lpstr>Microsoft PowerPoint 97-2003 Presentation</vt:lpstr>
      <vt:lpstr>Prezentace aplikace PowerPoint</vt:lpstr>
      <vt:lpstr>Josef Hora</vt:lpstr>
      <vt:lpstr>1891Dobříň  - 1945 Praha</vt:lpstr>
      <vt:lpstr>Úvodní faktografie</vt:lpstr>
      <vt:lpstr>Tvorba – obecné rysy</vt:lpstr>
      <vt:lpstr>Tvorba – 20.léta</vt:lpstr>
      <vt:lpstr>Tvorba – 30.léta</vt:lpstr>
      <vt:lpstr>Tvorba – 40.léta</vt:lpstr>
      <vt:lpstr>Vybrané citáty – „Zpěv rodné zemi“</vt:lpstr>
      <vt:lpstr>Shrnutí</vt:lpstr>
      <vt:lpstr>Zdroje</vt:lpstr>
      <vt:lpstr>Použitá literatura</vt:lpstr>
      <vt:lpstr>Obrázky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Josef Hora</dc:title>
  <dc:creator>ivan</dc:creator>
  <cp:lastModifiedBy>Ivan Nývlt</cp:lastModifiedBy>
  <cp:revision>11</cp:revision>
  <dcterms:created xsi:type="dcterms:W3CDTF">2013-02-26T19:18:29Z</dcterms:created>
  <dcterms:modified xsi:type="dcterms:W3CDTF">2013-04-22T09:21:14Z</dcterms:modified>
</cp:coreProperties>
</file>