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D78DD6B-0671-438E-BC1A-28A495DD16B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99CC30F-847D-48E3-A9A3-46F4F795BD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7880258"/>
              </p:ext>
            </p:extLst>
          </p:nvPr>
        </p:nvGraphicFramePr>
        <p:xfrm>
          <a:off x="60325" y="60325"/>
          <a:ext cx="8855075" cy="6645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6501384" imgH="4875102" progId="PowerPoint.Show.8">
                  <p:embed/>
                </p:oleObj>
              </mc:Choice>
              <mc:Fallback>
                <p:oleObj name="Prezentace" r:id="rId3" imgW="6501384" imgH="487510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325" y="60325"/>
                        <a:ext cx="8855075" cy="6645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66585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František Halas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282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Ú</a:t>
            </a:r>
            <a:r>
              <a:rPr lang="cs-CZ" dirty="0" smtClean="0"/>
              <a:t>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1901 v Brně – 1949 v Praze.</a:t>
            </a:r>
          </a:p>
          <a:p>
            <a:r>
              <a:rPr lang="cs-CZ" dirty="0" smtClean="0"/>
              <a:t>Původem z dělnické rodiny, již ve 20.letech začal publikovat v levicovém a komunistickém tisku, v r.1945 se stal předsedou Syndikátu československých spisovatelů, vystupoval jako aktivní komunista.</a:t>
            </a:r>
          </a:p>
          <a:p>
            <a:r>
              <a:rPr lang="cs-CZ" dirty="0" smtClean="0"/>
              <a:t>Přesto bylo jeho dílo během 50.let kritizováno a napadáno (hlavně kritikem </a:t>
            </a:r>
            <a:r>
              <a:rPr lang="cs-CZ" dirty="0" err="1" smtClean="0"/>
              <a:t>L.Štollem</a:t>
            </a:r>
            <a:r>
              <a:rPr lang="cs-CZ" dirty="0" smtClean="0"/>
              <a:t>), tudíž ani nebylo vydáváno (opět až během 60.let).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982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Ještě ve 2.pol.20.let Halas pod vlivem poetismu, ale stále více se u něj objevuje spiritualismus, </a:t>
            </a:r>
            <a:r>
              <a:rPr lang="cs-CZ" dirty="0" err="1" smtClean="0"/>
              <a:t>introvertnost</a:t>
            </a:r>
            <a:r>
              <a:rPr lang="cs-CZ" dirty="0" smtClean="0"/>
              <a:t>, skepse,…</a:t>
            </a:r>
          </a:p>
          <a:p>
            <a:r>
              <a:rPr lang="cs-CZ" dirty="0" smtClean="0"/>
              <a:t>V jeho básnických sbírkách častý motiv osamocení, smrti. Ale i sociální motivy (stáří, nemoc).</a:t>
            </a:r>
          </a:p>
          <a:p>
            <a:r>
              <a:rPr lang="cs-CZ" dirty="0" smtClean="0"/>
              <a:t>Ve 2.pol.30.let vyhraněné antifašistické postoje.</a:t>
            </a:r>
          </a:p>
          <a:p>
            <a:r>
              <a:rPr lang="cs-CZ" dirty="0" smtClean="0"/>
              <a:t>Po únoru 1948 zklamání z vývoje.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609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básnické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„</a:t>
            </a:r>
            <a:r>
              <a:rPr lang="cs-CZ" dirty="0" err="1" smtClean="0"/>
              <a:t>Sepie</a:t>
            </a:r>
            <a:r>
              <a:rPr lang="cs-CZ" dirty="0" smtClean="0"/>
              <a:t>“ – ještě pod vlivem poetismu.</a:t>
            </a:r>
          </a:p>
          <a:p>
            <a:r>
              <a:rPr lang="cs-CZ" dirty="0" smtClean="0"/>
              <a:t>„Kohout plaší smrt“, „Tvář“, „Hořec“ – básnické sbírky z poč.30.let.</a:t>
            </a:r>
          </a:p>
          <a:p>
            <a:r>
              <a:rPr lang="cs-CZ" dirty="0" smtClean="0"/>
              <a:t>„Staré ženy“, „Dělnice“ – básně se sociálními motivy.</a:t>
            </a:r>
          </a:p>
          <a:p>
            <a:r>
              <a:rPr lang="cs-CZ" dirty="0" smtClean="0"/>
              <a:t>„Dokořán“ – antifašistická sbírka.</a:t>
            </a:r>
          </a:p>
          <a:p>
            <a:r>
              <a:rPr lang="cs-CZ" dirty="0" smtClean="0"/>
              <a:t>„Torzo naděje“ – reakce na mnichovskou zradu, obvinění Francie a Velké Británie.</a:t>
            </a:r>
          </a:p>
          <a:p>
            <a:r>
              <a:rPr lang="cs-CZ" dirty="0" smtClean="0"/>
              <a:t>„Naše paní Božena Němcová“ – z doby okupace, </a:t>
            </a:r>
            <a:r>
              <a:rPr lang="cs-CZ" dirty="0" err="1" smtClean="0"/>
              <a:t>B.Němcová</a:t>
            </a:r>
            <a:r>
              <a:rPr lang="cs-CZ" dirty="0" smtClean="0"/>
              <a:t> symbolem češství a vlastenectví.</a:t>
            </a:r>
          </a:p>
          <a:p>
            <a:r>
              <a:rPr lang="cs-CZ" dirty="0" smtClean="0"/>
              <a:t>„A co“ – poslední sbírka, změna výrazu, úvahy o smyslu poezie a roli básníka.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625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Vybrané citáty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„Smutná odpoledne nedělní</a:t>
            </a:r>
          </a:p>
          <a:p>
            <a:pPr marL="68580" indent="0">
              <a:buNone/>
            </a:pPr>
            <a:r>
              <a:rPr lang="cs-CZ" dirty="0"/>
              <a:t>s</a:t>
            </a:r>
            <a:r>
              <a:rPr lang="cs-CZ" dirty="0" smtClean="0"/>
              <a:t>mutná starými paními</a:t>
            </a:r>
          </a:p>
          <a:p>
            <a:pPr marL="68580" indent="0">
              <a:buNone/>
            </a:pPr>
            <a:r>
              <a:rPr lang="cs-CZ" dirty="0"/>
              <a:t>k</a:t>
            </a:r>
            <a:r>
              <a:rPr lang="cs-CZ" dirty="0" smtClean="0"/>
              <a:t>teré se belhají k oknům</a:t>
            </a:r>
          </a:p>
          <a:p>
            <a:pPr marL="68580" indent="0">
              <a:buNone/>
            </a:pPr>
            <a:r>
              <a:rPr lang="cs-CZ" dirty="0" smtClean="0"/>
              <a:t>starou cestou vyšlapanou v koberci…“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(„Staré ženy“)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Jaký motiv zde básník zpracovává? Jak jej označujeme?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vy hodnotíte dnešní život starých lidí? Podobá se tomu v úryvku? Nebo je jiný?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09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Halas je spíše básníkem smutku, optimistických motivů v jeho tvorbě nalezneme minimum.</a:t>
            </a:r>
          </a:p>
          <a:p>
            <a:r>
              <a:rPr lang="cs-CZ" dirty="0" smtClean="0"/>
              <a:t>Ale </a:t>
            </a:r>
            <a:r>
              <a:rPr lang="cs-CZ" smtClean="0"/>
              <a:t>je básníkem </a:t>
            </a:r>
            <a:r>
              <a:rPr lang="cs-CZ" dirty="0" smtClean="0"/>
              <a:t>osobitého a </a:t>
            </a:r>
            <a:r>
              <a:rPr lang="cs-CZ" smtClean="0"/>
              <a:t>nezaměnitelného výrazu.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767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390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80-86448-08-8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300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33</TotalTime>
  <Words>357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Microsoft PowerPoint 97-2003 Presentation</vt:lpstr>
      <vt:lpstr>Prezentace aplikace PowerPoint</vt:lpstr>
      <vt:lpstr>František Halas</vt:lpstr>
      <vt:lpstr>Úvodní faktografie</vt:lpstr>
      <vt:lpstr>Tvorba – obecné rysy</vt:lpstr>
      <vt:lpstr>Tvorba – básnické sbírky</vt:lpstr>
      <vt:lpstr>Vybrané citáty</vt:lpstr>
      <vt:lpstr>Shrnutí</vt:lpstr>
      <vt:lpstr>Zdroje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Halas</dc:title>
  <dc:creator>Ivan Nývlt</dc:creator>
  <cp:lastModifiedBy>Ivan Nývlt</cp:lastModifiedBy>
  <cp:revision>8</cp:revision>
  <dcterms:created xsi:type="dcterms:W3CDTF">2013-03-07T16:11:15Z</dcterms:created>
  <dcterms:modified xsi:type="dcterms:W3CDTF">2013-04-22T09:22:36Z</dcterms:modified>
</cp:coreProperties>
</file>