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ppt" ContentType="application/vnd.ms-powerpoi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9" r:id="rId2"/>
    <p:sldId id="256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1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24" y="-3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446BE21A-E083-4A5D-A0B5-1F1DD0D72F8B}" type="datetimeFigureOut">
              <a:rPr lang="cs-CZ" smtClean="0"/>
              <a:t>22.4.2013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DF9700B-1185-4778-87A2-47808E0970B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Microsoft_PowerPoint_97-2003_Presentation1.ppt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svjet.sweb.cz/basne2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9731936"/>
              </p:ext>
            </p:extLst>
          </p:nvPr>
        </p:nvGraphicFramePr>
        <p:xfrm>
          <a:off x="-15875" y="46038"/>
          <a:ext cx="9220200" cy="6918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" name="Prezentace" r:id="rId3" imgW="6315579" imgH="4735156" progId="PowerPoint.Show.8">
                  <p:embed/>
                </p:oleObj>
              </mc:Choice>
              <mc:Fallback>
                <p:oleObj name="Prezentace" r:id="rId3" imgW="6315579" imgH="4735156" progId="PowerPoint.Show.8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-15875" y="46038"/>
                        <a:ext cx="9220200" cy="691832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6680999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František Hrubín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Život, dílo, citáty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3246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Úvodní faktografie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1910 v Praze – 1971v Českých Budějovicích.</a:t>
            </a:r>
          </a:p>
          <a:p>
            <a:r>
              <a:rPr lang="cs-CZ" dirty="0" smtClean="0"/>
              <a:t>Spisovatelem z povolání od r.1946, nedokončil filosofická studia.</a:t>
            </a:r>
          </a:p>
          <a:p>
            <a:r>
              <a:rPr lang="cs-CZ" dirty="0" smtClean="0"/>
              <a:t>Básník, prozaik, dramatik, překladatel (z francouzštiny), autor básní pro děti, </a:t>
            </a:r>
            <a:r>
              <a:rPr lang="cs-CZ" dirty="0" err="1" smtClean="0"/>
              <a:t>m.j.spjatý</a:t>
            </a:r>
            <a:r>
              <a:rPr lang="cs-CZ" dirty="0" smtClean="0"/>
              <a:t> s časopisem Mateřídouška.</a:t>
            </a:r>
          </a:p>
          <a:p>
            <a:r>
              <a:rPr lang="cs-CZ" dirty="0" smtClean="0"/>
              <a:t>Mládí strávil v milovaném Posázaví.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0638827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– obecné rysy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Básně lyrického ladění, s bohatou metaforikou a hojným využíváním kontrastu.</a:t>
            </a:r>
          </a:p>
          <a:p>
            <a:r>
              <a:rPr lang="cs-CZ" dirty="0" smtClean="0"/>
              <a:t>Též básně epického charakteru, mnohdy s varovným mementem.</a:t>
            </a:r>
          </a:p>
          <a:p>
            <a:r>
              <a:rPr lang="cs-CZ" dirty="0" smtClean="0"/>
              <a:t>Vedle básnické tvorby i tvorba dramatická, obsahující kritické momenty.</a:t>
            </a:r>
          </a:p>
          <a:p>
            <a:r>
              <a:rPr lang="cs-CZ" dirty="0" smtClean="0"/>
              <a:t>Tvorba pro děti.</a:t>
            </a:r>
          </a:p>
          <a:p>
            <a:r>
              <a:rPr lang="cs-CZ" dirty="0" smtClean="0"/>
              <a:t>Do literatury vstupuje ve 30.letech.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05035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Básnické sbírky 30.a 40.let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„Zpíváno z dálky“ – prvotina, </a:t>
            </a:r>
            <a:r>
              <a:rPr lang="cs-CZ" dirty="0" err="1" smtClean="0"/>
              <a:t>přír.lyrika</a:t>
            </a:r>
            <a:r>
              <a:rPr lang="cs-CZ" dirty="0" smtClean="0"/>
              <a:t>.</a:t>
            </a:r>
          </a:p>
          <a:p>
            <a:r>
              <a:rPr lang="cs-CZ" dirty="0" smtClean="0"/>
              <a:t>Krásná po chudobě“ – přírodní a vlastenecká lyrika.</a:t>
            </a:r>
          </a:p>
          <a:p>
            <a:r>
              <a:rPr lang="cs-CZ" dirty="0" smtClean="0"/>
              <a:t>„Včelí plást“, „Země sudička“, „Cikády“ – duchovní lyrika, spiritualismus, zamýšlení se nad hodnotami života i světa.</a:t>
            </a:r>
          </a:p>
          <a:p>
            <a:r>
              <a:rPr lang="cs-CZ" dirty="0" smtClean="0"/>
              <a:t>„Chléb s ocelí“ – reakce na osvobození.</a:t>
            </a:r>
          </a:p>
          <a:p>
            <a:r>
              <a:rPr lang="cs-CZ" dirty="0" smtClean="0"/>
              <a:t>„Jobova noc“ – pětidílná básnická skladba (</a:t>
            </a:r>
            <a:r>
              <a:rPr lang="cs-CZ" dirty="0" err="1"/>
              <a:t>m</a:t>
            </a:r>
            <a:r>
              <a:rPr lang="cs-CZ" dirty="0" err="1" smtClean="0"/>
              <a:t>j.silný</a:t>
            </a:r>
            <a:r>
              <a:rPr lang="cs-CZ" dirty="0" smtClean="0"/>
              <a:t> vlastenecký motiv).</a:t>
            </a:r>
          </a:p>
          <a:p>
            <a:r>
              <a:rPr lang="cs-CZ" dirty="0" smtClean="0"/>
              <a:t>„Hirošima“ – báseň varující před atomovými zbraněmi.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563214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Básnické sbírky 50. – 70.let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„Proměna“ – podobenství o </a:t>
            </a:r>
            <a:r>
              <a:rPr lang="cs-CZ" dirty="0" err="1" smtClean="0"/>
              <a:t>Daidalovi</a:t>
            </a:r>
            <a:r>
              <a:rPr lang="cs-CZ" dirty="0" smtClean="0"/>
              <a:t> a Ikarovi, konfrontace antického mýtu s Hrubínovou současností.</a:t>
            </a:r>
          </a:p>
          <a:p>
            <a:r>
              <a:rPr lang="cs-CZ" dirty="0" smtClean="0"/>
              <a:t>„Romance pro křídlovku“ – básnická povídka – poema, s mnoha motivy – rodný kraj (Lešany), smrt dědečka, láska k dívce (ovšem zde zakončená její smrtí), překážky v lásce (Shakespearovský motiv).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00383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Tvorba pro děti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„Říkejte si se mnou“ – inspirace lidovými říkadly.</a:t>
            </a:r>
          </a:p>
          <a:p>
            <a:r>
              <a:rPr lang="cs-CZ" dirty="0" smtClean="0"/>
              <a:t>„Špalíček veršů a pohádek“.</a:t>
            </a:r>
          </a:p>
          <a:p>
            <a:r>
              <a:rPr lang="cs-CZ" dirty="0" smtClean="0"/>
              <a:t>„Běží ovce, běží“ – hádanky.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07062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Dramata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„Srpnová neděle“ – obraz 50.let v české společnosti, zamýšlení se nad hodnotami jedinců, egoismem, nevšímavostí, generačními rozdíly,…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07100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Prozaická tvorba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„</a:t>
            </a:r>
            <a:r>
              <a:rPr lang="cs-CZ" dirty="0"/>
              <a:t>Z</a:t>
            </a:r>
            <a:r>
              <a:rPr lang="cs-CZ" dirty="0" smtClean="0"/>
              <a:t>latá reneta“ – psychologická novela, </a:t>
            </a:r>
            <a:r>
              <a:rPr lang="cs-CZ" dirty="0" err="1" smtClean="0"/>
              <a:t>hl.hrdinou</a:t>
            </a:r>
            <a:r>
              <a:rPr lang="cs-CZ" dirty="0" smtClean="0"/>
              <a:t> ušlápnutý padesátník, který bilancuje svůj dosavadní (neúspěšný) život a šanci začít znovu (mj. zfilmováno </a:t>
            </a:r>
            <a:r>
              <a:rPr lang="cs-CZ" dirty="0" err="1" smtClean="0"/>
              <a:t>O.Vávrou</a:t>
            </a:r>
            <a:r>
              <a:rPr lang="cs-CZ" dirty="0" smtClean="0"/>
              <a:t>).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6711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Vybrané citáty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2"/>
            <a:ext cx="6777317" cy="4275837"/>
          </a:xfrm>
        </p:spPr>
        <p:txBody>
          <a:bodyPr>
            <a:normAutofit fontScale="85000" lnSpcReduction="20000"/>
          </a:bodyPr>
          <a:lstStyle/>
          <a:p>
            <a:r>
              <a:rPr lang="cs-CZ" b="1" dirty="0"/>
              <a:t>In </a:t>
            </a:r>
            <a:r>
              <a:rPr lang="cs-CZ" b="1" dirty="0" smtClean="0"/>
              <a:t>memoriam</a:t>
            </a:r>
            <a:endParaRPr lang="cs-CZ" dirty="0"/>
          </a:p>
          <a:p>
            <a:pPr marL="68580" indent="0">
              <a:buNone/>
            </a:pPr>
            <a:r>
              <a:rPr lang="cs-CZ" dirty="0" smtClean="0"/>
              <a:t>„Při </a:t>
            </a:r>
            <a:r>
              <a:rPr lang="cs-CZ" dirty="0"/>
              <a:t>vzpomínce na tvůj jasný hlas </a:t>
            </a:r>
            <a:br>
              <a:rPr lang="cs-CZ" dirty="0"/>
            </a:br>
            <a:r>
              <a:rPr lang="cs-CZ" dirty="0"/>
              <a:t>všichni muži, co tě líbávali, </a:t>
            </a:r>
            <a:br>
              <a:rPr lang="cs-CZ" dirty="0"/>
            </a:br>
            <a:r>
              <a:rPr lang="cs-CZ" dirty="0"/>
              <a:t>s rtů svých stírající si hebký popel, </a:t>
            </a:r>
            <a:br>
              <a:rPr lang="cs-CZ" dirty="0"/>
            </a:br>
            <a:r>
              <a:rPr lang="cs-CZ" dirty="0"/>
              <a:t>při vzpomínce na tvůj jasný hlas, </a:t>
            </a:r>
            <a:br>
              <a:rPr lang="cs-CZ" dirty="0"/>
            </a:br>
            <a:r>
              <a:rPr lang="cs-CZ" dirty="0"/>
              <a:t>který hloubka vzdaluje a kalí. </a:t>
            </a:r>
          </a:p>
          <a:p>
            <a:pPr marL="68580" indent="0">
              <a:buNone/>
            </a:pPr>
            <a:r>
              <a:rPr lang="cs-CZ" dirty="0"/>
              <a:t>Prší na tvou milovanou hruď </a:t>
            </a:r>
            <a:br>
              <a:rPr lang="cs-CZ" dirty="0"/>
            </a:br>
            <a:r>
              <a:rPr lang="cs-CZ" dirty="0"/>
              <a:t>přes hlínu a přes kořínky země, </a:t>
            </a:r>
            <a:br>
              <a:rPr lang="cs-CZ" dirty="0"/>
            </a:br>
            <a:r>
              <a:rPr lang="cs-CZ" dirty="0"/>
              <a:t>a v nejdelší noci jiná tíha </a:t>
            </a:r>
            <a:br>
              <a:rPr lang="cs-CZ" dirty="0"/>
            </a:br>
            <a:r>
              <a:rPr lang="cs-CZ" dirty="0"/>
              <a:t>tiskne tvoji milovanou hruď </a:t>
            </a:r>
            <a:br>
              <a:rPr lang="cs-CZ" dirty="0"/>
            </a:br>
            <a:r>
              <a:rPr lang="cs-CZ" dirty="0"/>
              <a:t>chvíli sladce, chvíli nepříjemně. </a:t>
            </a:r>
          </a:p>
          <a:p>
            <a:pPr marL="68580" indent="0">
              <a:buNone/>
            </a:pPr>
            <a:r>
              <a:rPr lang="cs-CZ" dirty="0"/>
              <a:t>Do tvých dávných vlasů sáhla smrt </a:t>
            </a:r>
            <a:br>
              <a:rPr lang="cs-CZ" dirty="0"/>
            </a:br>
            <a:r>
              <a:rPr lang="cs-CZ" dirty="0"/>
              <a:t>jak vichřice do plavého lánu - </a:t>
            </a:r>
            <a:br>
              <a:rPr lang="cs-CZ" dirty="0"/>
            </a:br>
            <a:r>
              <a:rPr lang="cs-CZ" dirty="0"/>
              <a:t>na špičkách těch posledních dnů svítí </a:t>
            </a:r>
            <a:br>
              <a:rPr lang="cs-CZ" dirty="0"/>
            </a:br>
            <a:r>
              <a:rPr lang="cs-CZ" dirty="0"/>
              <a:t>zlato vlasů, jež rozčísla smrt, </a:t>
            </a:r>
            <a:br>
              <a:rPr lang="cs-CZ" dirty="0"/>
            </a:br>
            <a:r>
              <a:rPr lang="cs-CZ" dirty="0"/>
              <a:t>proud k nám a proud na neznámou </a:t>
            </a:r>
            <a:r>
              <a:rPr lang="cs-CZ" dirty="0" smtClean="0"/>
              <a:t>stranu.“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6560757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980728"/>
            <a:ext cx="7024744" cy="529128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Vybrané citáty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492" y="1556792"/>
            <a:ext cx="6777317" cy="4275837"/>
          </a:xfrm>
        </p:spPr>
        <p:txBody>
          <a:bodyPr>
            <a:noAutofit/>
          </a:bodyPr>
          <a:lstStyle/>
          <a:p>
            <a:r>
              <a:rPr lang="cs-CZ" sz="1400" dirty="0" smtClean="0"/>
              <a:t>„Ach</a:t>
            </a:r>
            <a:r>
              <a:rPr lang="cs-CZ" sz="1400" dirty="0"/>
              <a:t>, Čechy krásně, Čechy mé.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Obraze, rámu prastarého,</a:t>
            </a:r>
            <a:br>
              <a:rPr lang="cs-CZ" sz="1400" dirty="0"/>
            </a:br>
            <a:r>
              <a:rPr lang="cs-CZ" sz="1400" dirty="0"/>
              <a:t>kolikrát vytrhli tě z něho,</a:t>
            </a:r>
            <a:br>
              <a:rPr lang="cs-CZ" sz="1400" dirty="0"/>
            </a:br>
            <a:r>
              <a:rPr lang="cs-CZ" sz="1400" dirty="0"/>
              <a:t>že odprýskaly barvy tvé</a:t>
            </a:r>
            <a:br>
              <a:rPr lang="cs-CZ" sz="1400" dirty="0"/>
            </a:br>
            <a:r>
              <a:rPr lang="cs-CZ" sz="1400" dirty="0"/>
              <a:t>až po tmu </a:t>
            </a:r>
            <a:r>
              <a:rPr lang="cs-CZ" sz="1400" dirty="0" smtClean="0"/>
              <a:t>hrobu. </a:t>
            </a:r>
            <a:r>
              <a:rPr lang="cs-CZ" sz="1400" dirty="0"/>
              <a:t>A v den slavný</a:t>
            </a:r>
            <a:br>
              <a:rPr lang="cs-CZ" sz="1400" dirty="0"/>
            </a:br>
            <a:r>
              <a:rPr lang="cs-CZ" sz="1400" dirty="0"/>
              <a:t>znovu pro zraky žárlivé</a:t>
            </a:r>
            <a:br>
              <a:rPr lang="cs-CZ" sz="1400" dirty="0"/>
            </a:br>
            <a:r>
              <a:rPr lang="cs-CZ" sz="1400" dirty="0"/>
              <a:t>napjal tě rámař starodávný.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Ach, Čechy krásné, Čechy mé.</a:t>
            </a:r>
            <a:br>
              <a:rPr lang="cs-CZ" sz="1400" dirty="0"/>
            </a:br>
            <a:r>
              <a:rPr lang="cs-CZ" sz="1400" dirty="0"/>
              <a:t/>
            </a:r>
            <a:br>
              <a:rPr lang="cs-CZ" sz="1400" dirty="0"/>
            </a:br>
            <a:r>
              <a:rPr lang="cs-CZ" sz="1400" dirty="0"/>
              <a:t>A v opuštěných domovech</a:t>
            </a:r>
            <a:br>
              <a:rPr lang="cs-CZ" sz="1400" dirty="0"/>
            </a:br>
            <a:r>
              <a:rPr lang="cs-CZ" sz="1400" dirty="0"/>
              <a:t>zimou se na zdích sráží dech,</a:t>
            </a:r>
            <a:br>
              <a:rPr lang="cs-CZ" sz="1400" dirty="0"/>
            </a:br>
            <a:r>
              <a:rPr lang="cs-CZ" sz="1400" dirty="0"/>
              <a:t>dech dávno mrtvých i těch živých,</a:t>
            </a:r>
            <a:br>
              <a:rPr lang="cs-CZ" sz="1400" dirty="0"/>
            </a:br>
            <a:r>
              <a:rPr lang="cs-CZ" sz="1400" dirty="0"/>
              <a:t>jež vichr z krajin loupeživých</a:t>
            </a:r>
            <a:br>
              <a:rPr lang="cs-CZ" sz="1400" dirty="0"/>
            </a:br>
            <a:r>
              <a:rPr lang="cs-CZ" sz="1400" dirty="0"/>
              <a:t>tak vyvracet zná v kořenech,</a:t>
            </a:r>
            <a:br>
              <a:rPr lang="cs-CZ" sz="1400" dirty="0"/>
            </a:br>
            <a:r>
              <a:rPr lang="cs-CZ" sz="1400" dirty="0"/>
              <a:t>že ve světnicích rodných praská</a:t>
            </a:r>
            <a:br>
              <a:rPr lang="cs-CZ" sz="1400" dirty="0"/>
            </a:br>
            <a:r>
              <a:rPr lang="cs-CZ" sz="1400" dirty="0"/>
              <a:t>podlaha, kterou drhne vztek.</a:t>
            </a:r>
            <a:br>
              <a:rPr lang="cs-CZ" sz="1400" dirty="0"/>
            </a:br>
            <a:r>
              <a:rPr lang="cs-CZ" sz="1400" dirty="0"/>
              <a:t>Co rakví a co kolébek</a:t>
            </a:r>
            <a:br>
              <a:rPr lang="cs-CZ" sz="1400" dirty="0"/>
            </a:br>
            <a:r>
              <a:rPr lang="cs-CZ" sz="1400" dirty="0"/>
              <a:t>zvážila spravedlivou měrou!</a:t>
            </a:r>
            <a:br>
              <a:rPr lang="cs-CZ" sz="1400" dirty="0"/>
            </a:br>
            <a:r>
              <a:rPr lang="cs-CZ" sz="1400" dirty="0"/>
              <a:t>Kolébka - rakev. Ale kterou</a:t>
            </a:r>
            <a:br>
              <a:rPr lang="cs-CZ" sz="1400" dirty="0"/>
            </a:br>
            <a:r>
              <a:rPr lang="cs-CZ" sz="1400" dirty="0"/>
              <a:t>nalezne lehčí tento věk</a:t>
            </a:r>
            <a:r>
              <a:rPr lang="cs-CZ" sz="1400" dirty="0" smtClean="0"/>
              <a:t>?“</a:t>
            </a:r>
          </a:p>
          <a:p>
            <a:pPr marL="68580" indent="0">
              <a:buNone/>
            </a:pPr>
            <a:r>
              <a:rPr lang="cs-CZ" sz="1400" dirty="0" smtClean="0"/>
              <a:t>                                                           („Jobova noc“)</a:t>
            </a:r>
            <a:endParaRPr lang="cs-CZ" sz="1400" dirty="0"/>
          </a:p>
        </p:txBody>
      </p:sp>
    </p:spTree>
    <p:extLst>
      <p:ext uri="{BB962C8B-B14F-4D97-AF65-F5344CB8AC3E}">
        <p14:creationId xmlns:p14="http://schemas.microsoft.com/office/powerpoint/2010/main" val="40277603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Otázky k ukázkám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2348880"/>
            <a:ext cx="6777317" cy="3508977"/>
          </a:xfrm>
        </p:spPr>
        <p:txBody>
          <a:bodyPr/>
          <a:lstStyle/>
          <a:p>
            <a:pPr marL="525780" indent="-457200">
              <a:buAutoNum type="arabicParenR"/>
            </a:pPr>
            <a:r>
              <a:rPr lang="cs-CZ" dirty="0" smtClean="0">
                <a:solidFill>
                  <a:srgbClr val="C00000"/>
                </a:solidFill>
              </a:rPr>
              <a:t>Kterého francouzského básníka vám může připomenout báseň „In memoriam“? Vysvětlete spojení „in memoriam“. Jak je zde láska vnímána?</a:t>
            </a:r>
          </a:p>
          <a:p>
            <a:pPr marL="525780" indent="-457200">
              <a:buAutoNum type="arabicParenR"/>
            </a:pPr>
            <a:r>
              <a:rPr lang="cs-CZ" dirty="0" smtClean="0">
                <a:solidFill>
                  <a:srgbClr val="C00000"/>
                </a:solidFill>
              </a:rPr>
              <a:t>Ve verších Jobovy noci zaznívá poselství – jaké? Mělo v našich dějinách nějakou aktualizovanou platnost? Má ji i dnes? Kde je zde užit oxymóron?</a:t>
            </a:r>
          </a:p>
          <a:p>
            <a:pPr marL="525780" indent="-457200">
              <a:buAutoNum type="arabicParenR"/>
            </a:pPr>
            <a:endParaRPr lang="cs-CZ" dirty="0" smtClean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00586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Shrnutí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František Hrubín je básníkem lyrického výrazu, ale zároveň dokáže reflektovat dobové události a „vidět dál, než ostatní“.</a:t>
            </a:r>
          </a:p>
          <a:p>
            <a:r>
              <a:rPr lang="cs-CZ" dirty="0" smtClean="0"/>
              <a:t>Je zapsán jako autor nezapomenutelných veršů pro děti.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222789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Vlastní tvorba autora.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6145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Polášková, T., Milotová D., Dvořáková Z.: LITERATURA – přehled středoškolského učiva, edice </a:t>
            </a:r>
            <a:r>
              <a:rPr lang="cs-CZ" dirty="0" err="1"/>
              <a:t>MATURITA,vyd.Ing.Petra</a:t>
            </a:r>
            <a:r>
              <a:rPr lang="cs-CZ" dirty="0"/>
              <a:t> </a:t>
            </a:r>
            <a:r>
              <a:rPr lang="cs-CZ" dirty="0" err="1"/>
              <a:t>Velanová</a:t>
            </a:r>
            <a:r>
              <a:rPr lang="cs-CZ" dirty="0"/>
              <a:t>, Cyrila Boudy514/3, Třebíč, 2005,ISBN 80- 902571-6-X</a:t>
            </a:r>
          </a:p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svjet.sweb.cz/basne2.html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0669782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67</TotalTime>
  <Words>479</Words>
  <Application>Microsoft Office PowerPoint</Application>
  <PresentationFormat>Předvádění na obrazovce (4:3)</PresentationFormat>
  <Paragraphs>50</Paragraphs>
  <Slides>15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7" baseType="lpstr">
      <vt:lpstr>Austin</vt:lpstr>
      <vt:lpstr>Microsoft PowerPoint 97-2003 Presentation</vt:lpstr>
      <vt:lpstr>Prezentace aplikace PowerPoint</vt:lpstr>
      <vt:lpstr>František Hrubín</vt:lpstr>
      <vt:lpstr>Úvodní faktografie</vt:lpstr>
      <vt:lpstr>Tvorba – obecné rysy</vt:lpstr>
      <vt:lpstr>Básnické sbírky 30.a 40.let</vt:lpstr>
      <vt:lpstr>Básnické sbírky 50. – 70.let</vt:lpstr>
      <vt:lpstr>Tvorba pro děti</vt:lpstr>
      <vt:lpstr>Dramata</vt:lpstr>
      <vt:lpstr>Prozaická tvorba</vt:lpstr>
      <vt:lpstr>Vybrané citáty</vt:lpstr>
      <vt:lpstr>Vybrané citáty</vt:lpstr>
      <vt:lpstr>Otázky k ukázkám</vt:lpstr>
      <vt:lpstr>Shrnutí</vt:lpstr>
      <vt:lpstr>Zdroje</vt:lpstr>
      <vt:lpstr>Použitá literatura a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František Hrubín</dc:title>
  <dc:creator>Ivan Nývlt</dc:creator>
  <cp:lastModifiedBy>Ivan Nývlt</cp:lastModifiedBy>
  <cp:revision>13</cp:revision>
  <dcterms:created xsi:type="dcterms:W3CDTF">2013-03-07T16:31:08Z</dcterms:created>
  <dcterms:modified xsi:type="dcterms:W3CDTF">2013-04-22T09:25:34Z</dcterms:modified>
</cp:coreProperties>
</file>