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65141D2-C998-4D83-A977-A1F3ECEC6D9D}" type="datetimeFigureOut">
              <a:rPr lang="cs-CZ" smtClean="0"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44687794-41DB-471A-AA4E-435C0481A7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an_Zahradn%C3%AD%C4%8De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84596891"/>
              </p:ext>
            </p:extLst>
          </p:nvPr>
        </p:nvGraphicFramePr>
        <p:xfrm>
          <a:off x="0" y="0"/>
          <a:ext cx="9204325" cy="6904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2735685" imgH="2051349" progId="PowerPoint.Show.8">
                  <p:embed/>
                </p:oleObj>
              </mc:Choice>
              <mc:Fallback>
                <p:oleObj name="Prezentace" r:id="rId3" imgW="2735685" imgH="2051349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9204325" cy="69040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3353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Jan Zahradníček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Život, dílo</a:t>
            </a:r>
            <a:r>
              <a:rPr lang="cs-CZ" smtClean="0"/>
              <a:t>, citáty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0988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faktografie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1905 v Mastníku – 1960 ve Vlčatíně (obě obce kousek od Třebíče).</a:t>
            </a:r>
          </a:p>
          <a:p>
            <a:r>
              <a:rPr lang="cs-CZ" dirty="0" smtClean="0"/>
              <a:t>Vystudoval třebíčské gymnázium, studia filosofické fakulty v Praze nedokončil, věnoval se knihovnictví.</a:t>
            </a:r>
          </a:p>
          <a:p>
            <a:r>
              <a:rPr lang="cs-CZ" dirty="0" smtClean="0"/>
              <a:t>Tělesně špatné konstrukce (skolióza), srdeční problémy,…</a:t>
            </a:r>
          </a:p>
          <a:p>
            <a:r>
              <a:rPr lang="cs-CZ" dirty="0" smtClean="0"/>
              <a:t>1951 zatčen společně se skupinou katolických intelektuálů, odsouzen ve vykonstruovaném procesu za vlastizradu na 13 let, propuštěn s podlomeným zdravím na amnestii v r. 1960 (mezi tím mu zemřely dvě dcery), 1968 byl rehabilitován.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897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– obecné rysy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Představitel katolického proudu v literatuře.</a:t>
            </a:r>
          </a:p>
          <a:p>
            <a:r>
              <a:rPr lang="cs-CZ" dirty="0" smtClean="0"/>
              <a:t>Výrazově ovlivněn </a:t>
            </a:r>
            <a:r>
              <a:rPr lang="cs-CZ" dirty="0" err="1" smtClean="0"/>
              <a:t>R.M.Rilkem</a:t>
            </a:r>
            <a:r>
              <a:rPr lang="cs-CZ" dirty="0" smtClean="0"/>
              <a:t> a </a:t>
            </a:r>
            <a:r>
              <a:rPr lang="cs-CZ" dirty="0" err="1" smtClean="0"/>
              <a:t>O.Březinou</a:t>
            </a:r>
            <a:r>
              <a:rPr lang="cs-CZ" dirty="0" smtClean="0"/>
              <a:t>, vysoce hodnocen </a:t>
            </a:r>
            <a:r>
              <a:rPr lang="cs-CZ" dirty="0" err="1" smtClean="0"/>
              <a:t>F.X.Šaldou:„Veliký</a:t>
            </a:r>
            <a:r>
              <a:rPr lang="cs-CZ" dirty="0" smtClean="0"/>
              <a:t> </a:t>
            </a:r>
            <a:r>
              <a:rPr lang="cs-CZ" dirty="0"/>
              <a:t>kouzelník verše, harmonizátor a modulátor po Březinovi </a:t>
            </a:r>
            <a:r>
              <a:rPr lang="cs-CZ" dirty="0" smtClean="0"/>
              <a:t>největší, </a:t>
            </a:r>
            <a:r>
              <a:rPr lang="cs-CZ" dirty="0"/>
              <a:t>dokáže proměnit „osobní hoře v tragicky radostnou extázi, </a:t>
            </a:r>
            <a:r>
              <a:rPr lang="cs-CZ" dirty="0" err="1"/>
              <a:t>spřízňující</a:t>
            </a:r>
            <a:r>
              <a:rPr lang="cs-CZ" dirty="0"/>
              <a:t> se se vším bolestně vášnivým děním vesmírným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Představitel duchovní lyriky s obrovskými mravními hodnotami a ideály, básník osobitého, až filosofického výrazu.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351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Básnické sbírky – od 1930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„Pokušení smrti“ – melancholická a pesimistická sbírka plná pocitů skepse, zmaru, osamocenosti.</a:t>
            </a:r>
          </a:p>
          <a:p>
            <a:r>
              <a:rPr lang="cs-CZ" dirty="0" smtClean="0"/>
              <a:t>„Návrat“ –změna výrazu, návrat k duši a k Bohu a všemu, co Bohu přináleží.</a:t>
            </a:r>
          </a:p>
          <a:p>
            <a:r>
              <a:rPr lang="cs-CZ" dirty="0" smtClean="0"/>
              <a:t>„Jeřáby“, „Žíznivé léto“, „ Pozdravení Slunci“ – obrovský posun od původního abstraktního výrazu ke konkrétním obrazům, námětově souznění s Bohem, harmonie života, milosrdnost a spása.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122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Básnické sbírky – od 1940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„Korouhve“, „Svatý Václav“, „Žalm z roku dvaačtyřicátého“ a „Stará země“ – společensky angažovaná poezie, věnovaná osudům vlasti v době protektorátu, s odkazem na české světce a na boží spravedlnost.</a:t>
            </a:r>
          </a:p>
          <a:p>
            <a:r>
              <a:rPr lang="cs-CZ" dirty="0" smtClean="0"/>
              <a:t>„La </a:t>
            </a:r>
            <a:r>
              <a:rPr lang="cs-CZ" dirty="0" err="1" smtClean="0"/>
              <a:t>Saletta</a:t>
            </a:r>
            <a:r>
              <a:rPr lang="cs-CZ" dirty="0" smtClean="0"/>
              <a:t>“, „Znamení moci“ – věnováno opět vlasti, národu, lidskému společenstvu, ovšem kritické až ironicky tvrdé náhledy na nastoupenou cestu ke komunismu.</a:t>
            </a:r>
          </a:p>
          <a:p>
            <a:r>
              <a:rPr lang="cs-CZ" dirty="0" smtClean="0"/>
              <a:t>„Čtyři léta“, „Dům Strachu“ – reflexe věznění (vydáno posmrtně).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1307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744" cy="57606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Vybrané citáty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84784"/>
            <a:ext cx="6777317" cy="475252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/>
              <a:t>Dům strach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„Tak </a:t>
            </a:r>
            <a:r>
              <a:rPr lang="cs-CZ" dirty="0"/>
              <a:t>začíná</a:t>
            </a:r>
            <a:br>
              <a:rPr lang="cs-CZ" dirty="0"/>
            </a:br>
            <a:r>
              <a:rPr lang="cs-CZ" dirty="0"/>
              <a:t>Hodina Bičování. Zde slova</a:t>
            </a:r>
            <a:br>
              <a:rPr lang="cs-CZ" dirty="0"/>
            </a:br>
            <a:r>
              <a:rPr lang="cs-CZ" dirty="0"/>
              <a:t>nemají smyslu. Zde v barvách</a:t>
            </a:r>
            <a:br>
              <a:rPr lang="cs-CZ" dirty="0"/>
            </a:br>
            <a:r>
              <a:rPr lang="cs-CZ" dirty="0"/>
              <a:t>hovoří slepí.</a:t>
            </a:r>
            <a:br>
              <a:rPr lang="cs-CZ" dirty="0"/>
            </a:br>
            <a:r>
              <a:rPr lang="cs-CZ" dirty="0"/>
              <a:t>To </a:t>
            </a:r>
            <a:r>
              <a:rPr lang="cs-CZ" dirty="0" smtClean="0"/>
              <a:t>nadpřirozená </a:t>
            </a:r>
            <a:r>
              <a:rPr lang="cs-CZ" dirty="0" err="1"/>
              <a:t>prostřenost</a:t>
            </a:r>
            <a:r>
              <a:rPr lang="cs-CZ" dirty="0"/>
              <a:t> všechno rovná</a:t>
            </a:r>
            <a:br>
              <a:rPr lang="cs-CZ" dirty="0"/>
            </a:br>
            <a:r>
              <a:rPr lang="cs-CZ" dirty="0"/>
              <a:t>k obrazu svému…</a:t>
            </a:r>
            <a:br>
              <a:rPr lang="cs-CZ" dirty="0"/>
            </a:br>
            <a:r>
              <a:rPr lang="cs-CZ" dirty="0"/>
              <a:t>…</a:t>
            </a:r>
            <a:br>
              <a:rPr lang="cs-CZ" dirty="0"/>
            </a:br>
            <a:r>
              <a:rPr lang="cs-CZ" dirty="0"/>
              <a:t>Ale dokud takové domy, takové hrozné domy</a:t>
            </a:r>
            <a:br>
              <a:rPr lang="cs-CZ" dirty="0"/>
            </a:br>
            <a:r>
              <a:rPr lang="cs-CZ" dirty="0"/>
              <a:t>budou stát v našich ulicích, v našich městech,</a:t>
            </a:r>
            <a:br>
              <a:rPr lang="cs-CZ" dirty="0"/>
            </a:br>
            <a:r>
              <a:rPr lang="cs-CZ" dirty="0"/>
              <a:t>vychýlen úpěnlivě tak zůstane</a:t>
            </a:r>
            <a:br>
              <a:rPr lang="cs-CZ" dirty="0"/>
            </a:br>
            <a:r>
              <a:rPr lang="cs-CZ" dirty="0"/>
              <a:t>Kříž Čihošťský</a:t>
            </a:r>
            <a:r>
              <a:rPr lang="cs-CZ" dirty="0" smtClean="0"/>
              <a:t>.“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 jakém prostředí píše uvedený úryvek? Co je pro básníka „dům strachu“? Jak básník vnímá danou dobu?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Vyhledejte údaje k tzv. Číhošťskému zázraku.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3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Zahradníček patří k nejvýznamnějším představitelům katolického proudu v poezii u nás.</a:t>
            </a:r>
          </a:p>
          <a:p>
            <a:r>
              <a:rPr lang="cs-CZ" dirty="0" smtClean="0"/>
              <a:t>Pozn.: Jeho syn Jan Zahradníček (nar.1948</a:t>
            </a:r>
            <a:r>
              <a:rPr lang="cs-CZ" smtClean="0"/>
              <a:t>) politikem za KDU-ČSL.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937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tvorba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0931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T., Milotová D., Dvořáková Z.: LITERATURA – přehled středoškolského učiva, edice </a:t>
            </a:r>
            <a:r>
              <a:rPr lang="cs-CZ" dirty="0" err="1"/>
              <a:t>MATURITA,vyd.Ing.Petra</a:t>
            </a:r>
            <a:r>
              <a:rPr lang="cs-CZ" dirty="0"/>
              <a:t> </a:t>
            </a:r>
            <a:r>
              <a:rPr lang="cs-CZ" dirty="0" err="1"/>
              <a:t>Velanová</a:t>
            </a:r>
            <a:r>
              <a:rPr lang="cs-CZ" dirty="0"/>
              <a:t>, Cyrila Boudy514/3, Třebíč, 2005,ISBN 80- </a:t>
            </a:r>
            <a:r>
              <a:rPr lang="cs-CZ" dirty="0" smtClean="0"/>
              <a:t>902571-6-X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cs.wikipedia.org/wiki/Jan_Zahradn%C3%AD%C4%8Dek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9602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56</TotalTime>
  <Words>390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Austin</vt:lpstr>
      <vt:lpstr>Microsoft PowerPoint 97-2003 Presentation</vt:lpstr>
      <vt:lpstr>Prezentace aplikace PowerPoint</vt:lpstr>
      <vt:lpstr>Jan Zahradníček</vt:lpstr>
      <vt:lpstr>Základní faktografie</vt:lpstr>
      <vt:lpstr>Dílo – obecné rysy</vt:lpstr>
      <vt:lpstr>Básnické sbírky – od 1930</vt:lpstr>
      <vt:lpstr>Básnické sbírky – od 1940</vt:lpstr>
      <vt:lpstr>Vybrané citáty</vt:lpstr>
      <vt:lpstr>Shrnutí</vt:lpstr>
      <vt:lpstr>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Zahradníček</dc:title>
  <dc:creator>Ivan Nývlt</dc:creator>
  <cp:lastModifiedBy>Ivan Nývlt</cp:lastModifiedBy>
  <cp:revision>10</cp:revision>
  <dcterms:created xsi:type="dcterms:W3CDTF">2013-03-20T08:47:17Z</dcterms:created>
  <dcterms:modified xsi:type="dcterms:W3CDTF">2013-04-22T09:31:55Z</dcterms:modified>
</cp:coreProperties>
</file>