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" ContentType="application/vnd.ms-powerpoint"/>
  <Default Extension="wdp" ContentType="image/vnd.ms-photo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70" r:id="rId2"/>
    <p:sldId id="256" r:id="rId3"/>
    <p:sldId id="265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  <p:sldId id="267" r:id="rId13"/>
    <p:sldId id="268" r:id="rId14"/>
    <p:sldId id="269" r:id="rId15"/>
    <p:sldId id="25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38F6EEED-1895-4F6D-B372-DF8C12F1E6C6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37CFB512-8015-4A4A-A09E-A9CC33DEC7C4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6EEED-1895-4F6D-B372-DF8C12F1E6C6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FB512-8015-4A4A-A09E-A9CC33DEC7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6EEED-1895-4F6D-B372-DF8C12F1E6C6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FB512-8015-4A4A-A09E-A9CC33DEC7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6EEED-1895-4F6D-B372-DF8C12F1E6C6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FB512-8015-4A4A-A09E-A9CC33DEC7C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6EEED-1895-4F6D-B372-DF8C12F1E6C6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FB512-8015-4A4A-A09E-A9CC33DEC7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6EEED-1895-4F6D-B372-DF8C12F1E6C6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FB512-8015-4A4A-A09E-A9CC33DEC7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6EEED-1895-4F6D-B372-DF8C12F1E6C6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FB512-8015-4A4A-A09E-A9CC33DEC7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6EEED-1895-4F6D-B372-DF8C12F1E6C6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FB512-8015-4A4A-A09E-A9CC33DEC7C4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6EEED-1895-4F6D-B372-DF8C12F1E6C6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FB512-8015-4A4A-A09E-A9CC33DEC7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6EEED-1895-4F6D-B372-DF8C12F1E6C6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FB512-8015-4A4A-A09E-A9CC33DEC7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6EEED-1895-4F6D-B372-DF8C12F1E6C6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FB512-8015-4A4A-A09E-A9CC33DEC7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38F6EEED-1895-4F6D-B372-DF8C12F1E6C6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37CFB512-8015-4A4A-A09E-A9CC33DEC7C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PowerPoint_97-2003_Presentation1.ppt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Orten2.JPG" TargetMode="External"/><Relationship Id="rId3" Type="http://schemas.openxmlformats.org/officeDocument/2006/relationships/hyperlink" Target="http://cs.wikipedia.org/wiki/Soubor:%C5%BDi%C5%BEkov_z_v%C4%9B%C5%BEe.jpg" TargetMode="External"/><Relationship Id="rId7" Type="http://schemas.openxmlformats.org/officeDocument/2006/relationships/hyperlink" Target="http://cs.wikipedia.org/wiki/Soubor:Tasov_CoA_CZ.jpg" TargetMode="External"/><Relationship Id="rId2" Type="http://schemas.openxmlformats.org/officeDocument/2006/relationships/hyperlink" Target="http://commons.wikimedia.org/wiki/File:Le%C5%A1any,_Castl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Trebic_vnitrni_mesto.jpg" TargetMode="External"/><Relationship Id="rId11" Type="http://schemas.openxmlformats.org/officeDocument/2006/relationships/hyperlink" Target="http://commons.wikimedia.org/wiki/File:Dob%C5%99%C3%AD%C5%88,_ulice_Horova.JPG" TargetMode="External"/><Relationship Id="rId5" Type="http://schemas.openxmlformats.org/officeDocument/2006/relationships/hyperlink" Target="http://cs.wikipedia.org/wiki/Soubor:Konstantin_Biebl_house.JPG" TargetMode="External"/><Relationship Id="rId10" Type="http://schemas.openxmlformats.org/officeDocument/2006/relationships/hyperlink" Target="http://commons.wikimedia.org/wiki/File:Z%C3%A1kladn%C3%AD_%C5%A1kola,_Biskoupky.JPG?uselang=cs" TargetMode="External"/><Relationship Id="rId4" Type="http://schemas.openxmlformats.org/officeDocument/2006/relationships/hyperlink" Target="http://cs.wikipedia.org/wiki/Soubor:Rodny_dum_Jiriho_Wolkera.JPG" TargetMode="External"/><Relationship Id="rId9" Type="http://schemas.openxmlformats.org/officeDocument/2006/relationships/hyperlink" Target="http://cs.wikipedia.org/wiki/Soubor:Petrkov_z%C3%A1mek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86996248"/>
              </p:ext>
            </p:extLst>
          </p:nvPr>
        </p:nvGraphicFramePr>
        <p:xfrm>
          <a:off x="0" y="-80586"/>
          <a:ext cx="9252520" cy="693858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Prezentace" r:id="rId3" imgW="3444404" imgH="2583074" progId="PowerPoint.Show.8">
                  <p:embed/>
                </p:oleObj>
              </mc:Choice>
              <mc:Fallback>
                <p:oleObj name="Prezentace" r:id="rId3" imgW="3444404" imgH="2583074" progId="PowerPoint.Show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0" y="-80586"/>
                        <a:ext cx="9252520" cy="693858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123772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Putování s českými básníky první poloviny 20.st.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„Jejich stopy“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6116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Zadání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 návaznosti na uvedený obrazový materiál a popisné indicie uveďte jméno autora – básníka.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Úkol I.– zjistěte, kteří literáti jsou spjati s konkrétními místy v rámci Libereckého kraje. Vytvořte seznam autorů a míst.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Úkol II. – zjistěte, podle kterých osobností literárního života jsou pojmenovány ulice či veřejná prostranství v Jablonci </a:t>
            </a:r>
            <a:r>
              <a:rPr lang="cs-CZ" dirty="0" err="1" smtClean="0">
                <a:solidFill>
                  <a:srgbClr val="C00000"/>
                </a:solidFill>
              </a:rPr>
              <a:t>n.N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9002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700" dirty="0" smtClean="0"/>
              <a:t>Lešany, autor zde potkává svoji lásku, ale zároveň prožívá smrt dědečka, kraj Posázaví.</a:t>
            </a:r>
            <a:endParaRPr lang="cs-CZ" sz="27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9" y="2174132"/>
            <a:ext cx="5289174" cy="3775148"/>
          </a:xfrm>
        </p:spPr>
      </p:pic>
    </p:spTree>
    <p:extLst>
      <p:ext uri="{BB962C8B-B14F-4D97-AF65-F5344CB8AC3E}">
        <p14:creationId xmlns:p14="http://schemas.microsoft.com/office/powerpoint/2010/main" val="3257331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400" dirty="0" smtClean="0"/>
              <a:t>Autor se rád procházel ulicemi této městské čtvrti Prahy, vždyť odtud měl nejniternější vzpomínky na dětství a mládí, maminku.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1315" y="2324100"/>
            <a:ext cx="4820382" cy="3508375"/>
          </a:xfrm>
        </p:spPr>
      </p:pic>
    </p:spTree>
    <p:extLst>
      <p:ext uri="{BB962C8B-B14F-4D97-AF65-F5344CB8AC3E}">
        <p14:creationId xmlns:p14="http://schemas.microsoft.com/office/powerpoint/2010/main" val="988922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 zde máme rodný dům básníka i s jeho bustou v rodném Prostějově.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7095" y="2324100"/>
            <a:ext cx="2648823" cy="3508375"/>
          </a:xfrm>
        </p:spPr>
      </p:pic>
    </p:spTree>
    <p:extLst>
      <p:ext uri="{BB962C8B-B14F-4D97-AF65-F5344CB8AC3E}">
        <p14:creationId xmlns:p14="http://schemas.microsoft.com/office/powerpoint/2010/main" val="3002227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smtClean="0"/>
              <a:t>Z tohoto rodného domu ve Slavětíně v okrese Louny se básník vydával na daleké cesty, třeba až do Indonésie.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9506" y="2554287"/>
            <a:ext cx="4064000" cy="3048000"/>
          </a:xfrm>
        </p:spPr>
      </p:pic>
    </p:spTree>
    <p:extLst>
      <p:ext uri="{BB962C8B-B14F-4D97-AF65-F5344CB8AC3E}">
        <p14:creationId xmlns:p14="http://schemas.microsoft.com/office/powerpoint/2010/main" val="216139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smtClean="0"/>
              <a:t>S Třebíčí a jejím gymnáziem je spjato hned několik básníků. Vzpomenete alespoň na dva slavné?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580" y="2324100"/>
            <a:ext cx="5265853" cy="3508375"/>
          </a:xfrm>
        </p:spPr>
      </p:pic>
    </p:spTree>
    <p:extLst>
      <p:ext uri="{BB962C8B-B14F-4D97-AF65-F5344CB8AC3E}">
        <p14:creationId xmlns:p14="http://schemas.microsoft.com/office/powerpoint/2010/main" val="860646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smtClean="0"/>
              <a:t>A máme zde znak obce Tasov v okrese Žďár nad Sázavou. I ona má svého jedinečného rodáka, slavného, byť mírně kontroverzního básníka.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2668182"/>
            <a:ext cx="2275922" cy="2777042"/>
          </a:xfrm>
        </p:spPr>
      </p:pic>
    </p:spTree>
    <p:extLst>
      <p:ext uri="{BB962C8B-B14F-4D97-AF65-F5344CB8AC3E}">
        <p14:creationId xmlns:p14="http://schemas.microsoft.com/office/powerpoint/2010/main" val="1548667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smtClean="0"/>
              <a:t>A máme zde jeden z dalších rodných domů. Tentokrát musíme zajet do Kutné Hory, kde jej najdeme.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034424"/>
            <a:ext cx="2592288" cy="3862639"/>
          </a:xfrm>
        </p:spPr>
      </p:pic>
    </p:spTree>
    <p:extLst>
      <p:ext uri="{BB962C8B-B14F-4D97-AF65-F5344CB8AC3E}">
        <p14:creationId xmlns:p14="http://schemas.microsoft.com/office/powerpoint/2010/main" val="694228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smtClean="0"/>
              <a:t>Je celkem pravděpodobné, že se kolem tohoto zámečku v </a:t>
            </a:r>
            <a:r>
              <a:rPr lang="cs-CZ" sz="2400" dirty="0" err="1" smtClean="0"/>
              <a:t>Petrkově</a:t>
            </a:r>
            <a:r>
              <a:rPr lang="cs-CZ" sz="2400" dirty="0" smtClean="0"/>
              <a:t> v okrese Havlíčkův Brod procházel jeden z tamních rodáků – básníků.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2590" y="2324100"/>
            <a:ext cx="4677833" cy="3508375"/>
          </a:xfrm>
        </p:spPr>
      </p:pic>
    </p:spTree>
    <p:extLst>
      <p:ext uri="{BB962C8B-B14F-4D97-AF65-F5344CB8AC3E}">
        <p14:creationId xmlns:p14="http://schemas.microsoft.com/office/powerpoint/2010/main" val="945682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052736"/>
            <a:ext cx="7024744" cy="1143000"/>
          </a:xfrm>
        </p:spPr>
        <p:txBody>
          <a:bodyPr>
            <a:normAutofit fontScale="90000"/>
          </a:bodyPr>
          <a:lstStyle/>
          <a:p>
            <a:r>
              <a:rPr lang="cs-CZ" sz="2200" dirty="0" smtClean="0"/>
              <a:t>Tento básník měl obrovskou výhodu. Hádejte jakou. On se totiž narodil přímo v této škole v Biskoupkách v okrese Brno-venkov, takže zpočátku to do ní neměl daleko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1835" y="2348880"/>
            <a:ext cx="5324333" cy="3528391"/>
          </a:xfrm>
        </p:spPr>
      </p:pic>
    </p:spTree>
    <p:extLst>
      <p:ext uri="{BB962C8B-B14F-4D97-AF65-F5344CB8AC3E}">
        <p14:creationId xmlns:p14="http://schemas.microsoft.com/office/powerpoint/2010/main" val="793409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smtClean="0"/>
              <a:t>A máme tu poslední snímek. Je z Dobříně na </a:t>
            </a:r>
            <a:r>
              <a:rPr lang="cs-CZ" sz="2400" dirty="0" err="1" smtClean="0"/>
              <a:t>Roudnicku</a:t>
            </a:r>
            <a:r>
              <a:rPr lang="cs-CZ" sz="2400" dirty="0" smtClean="0"/>
              <a:t> a ulice zde vyobrazená je pojmenována po tamním rodákovi – básníkovi.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2590" y="2324100"/>
            <a:ext cx="4677833" cy="3508375"/>
          </a:xfrm>
        </p:spPr>
      </p:pic>
    </p:spTree>
    <p:extLst>
      <p:ext uri="{BB962C8B-B14F-4D97-AF65-F5344CB8AC3E}">
        <p14:creationId xmlns:p14="http://schemas.microsoft.com/office/powerpoint/2010/main" val="3486033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práce autora.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2152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/>
              <a:t>PACKA. </a:t>
            </a:r>
            <a:r>
              <a:rPr lang="cs-CZ" i="1" dirty="0" err="1"/>
              <a:t>wikipedia</a:t>
            </a:r>
            <a:r>
              <a:rPr lang="cs-CZ" dirty="0"/>
              <a:t> [online]. [cit. 7.4.2013]. Dostupný na WWW: </a:t>
            </a:r>
            <a:r>
              <a:rPr lang="cs-CZ" dirty="0">
                <a:hlinkClick r:id="rId2"/>
              </a:rPr>
              <a:t>http://commons.wikimedia.org/wiki/File:Le%C5%A1any,_</a:t>
            </a:r>
            <a:r>
              <a:rPr lang="cs-CZ" dirty="0" smtClean="0">
                <a:hlinkClick r:id="rId2"/>
              </a:rPr>
              <a:t>Castle.jpg</a:t>
            </a:r>
            <a:endParaRPr lang="cs-CZ" dirty="0" smtClean="0"/>
          </a:p>
          <a:p>
            <a:r>
              <a:rPr lang="cs-CZ" dirty="0"/>
              <a:t>ŠJŮ. </a:t>
            </a:r>
            <a:r>
              <a:rPr lang="cs-CZ" i="1" dirty="0" err="1"/>
              <a:t>wikipedia</a:t>
            </a:r>
            <a:r>
              <a:rPr lang="cs-CZ" dirty="0"/>
              <a:t> [online]. [cit. 7.4.2013]. Dostupný na WWW: </a:t>
            </a:r>
            <a:r>
              <a:rPr lang="cs-CZ" dirty="0">
                <a:hlinkClick r:id="rId3"/>
              </a:rPr>
              <a:t>http://cs.wikipedia.org/wiki/Soubor:%</a:t>
            </a:r>
            <a:r>
              <a:rPr lang="cs-CZ" dirty="0" smtClean="0">
                <a:hlinkClick r:id="rId3"/>
              </a:rPr>
              <a:t>C5%BDi%C5%BEkov_z_v%C4%9B%C5%BEe.jpg</a:t>
            </a:r>
            <a:endParaRPr lang="cs-CZ" dirty="0" smtClean="0"/>
          </a:p>
          <a:p>
            <a:r>
              <a:rPr lang="cs-CZ" dirty="0"/>
              <a:t>RUM. </a:t>
            </a:r>
            <a:r>
              <a:rPr lang="cs-CZ" i="1" dirty="0" err="1"/>
              <a:t>wikipedia</a:t>
            </a:r>
            <a:r>
              <a:rPr lang="cs-CZ" dirty="0"/>
              <a:t> [online]. [cit. 7.4.2013].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cs.wikipedia.org/wiki/Soubor:Rodny_dum_Jiriho_Wolkera.JPG</a:t>
            </a:r>
            <a:endParaRPr lang="cs-CZ" dirty="0" smtClean="0"/>
          </a:p>
          <a:p>
            <a:r>
              <a:rPr lang="cs-CZ" dirty="0"/>
              <a:t>JIK </a:t>
            </a:r>
            <a:r>
              <a:rPr lang="cs-CZ" dirty="0" err="1"/>
              <a:t>JIK</a:t>
            </a:r>
            <a:r>
              <a:rPr lang="cs-CZ" dirty="0"/>
              <a:t>. </a:t>
            </a:r>
            <a:r>
              <a:rPr lang="cs-CZ" i="1" dirty="0" err="1"/>
              <a:t>wikipedia</a:t>
            </a:r>
            <a:r>
              <a:rPr lang="cs-CZ" dirty="0"/>
              <a:t> [online]. [cit. 7.4.2013].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cs.wikipedia.org/wiki/Soubor:Konstantin_Biebl_house.JPG</a:t>
            </a:r>
            <a:endParaRPr lang="cs-CZ" dirty="0" smtClean="0"/>
          </a:p>
          <a:p>
            <a:r>
              <a:rPr lang="cs-CZ" dirty="0"/>
              <a:t>NOSTRIFIKATOR. </a:t>
            </a:r>
            <a:r>
              <a:rPr lang="cs-CZ" i="1" dirty="0" err="1"/>
              <a:t>wikipedia</a:t>
            </a:r>
            <a:r>
              <a:rPr lang="cs-CZ" dirty="0"/>
              <a:t> [online]. [cit. 7.4.2013]. Dostupný na WWW: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cs.wikipedia.org/wiki/Soubor:Trebic_vnitrni_mesto.jpg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cs.wikipedia.org/wiki/Soubor:Tasov_CoA_CZ.jpg</a:t>
            </a:r>
            <a:endParaRPr lang="cs-CZ" dirty="0" smtClean="0"/>
          </a:p>
          <a:p>
            <a:r>
              <a:rPr lang="cs-CZ" dirty="0"/>
              <a:t>KOKY. </a:t>
            </a:r>
            <a:r>
              <a:rPr lang="cs-CZ" i="1" dirty="0" err="1"/>
              <a:t>wikipedia</a:t>
            </a:r>
            <a:r>
              <a:rPr lang="cs-CZ" dirty="0"/>
              <a:t> [online]. [cit. 7.4.2013]. Dostupný na WWW: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cs.wikipedia.org/wiki/Soubor:Orten2.JPG</a:t>
            </a:r>
            <a:endParaRPr lang="cs-CZ" dirty="0" smtClean="0"/>
          </a:p>
          <a:p>
            <a:r>
              <a:rPr lang="cs-CZ" dirty="0"/>
              <a:t>ISOLDA. </a:t>
            </a:r>
            <a:r>
              <a:rPr lang="cs-CZ" i="1" dirty="0" err="1"/>
              <a:t>wikipedia</a:t>
            </a:r>
            <a:r>
              <a:rPr lang="cs-CZ" dirty="0"/>
              <a:t> [online]. [cit. 7.4.2013]. Dostupný na WWW: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cs.wikipedia.org/wiki/Soubor:Petrkov_z%C3%A1mek.JPG</a:t>
            </a:r>
            <a:endParaRPr lang="cs-CZ" dirty="0" smtClean="0"/>
          </a:p>
          <a:p>
            <a:r>
              <a:rPr lang="cs-CZ" dirty="0"/>
              <a:t>LUCIE PAUZOVÁ. </a:t>
            </a:r>
            <a:r>
              <a:rPr lang="cs-CZ" i="1" dirty="0" err="1"/>
              <a:t>wikimedia</a:t>
            </a:r>
            <a:r>
              <a:rPr lang="cs-CZ" dirty="0"/>
              <a:t> [online]. [cit. 7.4.2013]. Dostupný na WWW: </a:t>
            </a:r>
            <a:r>
              <a:rPr lang="cs-CZ" dirty="0">
                <a:hlinkClick r:id="rId10"/>
              </a:rPr>
              <a:t>http://commons.wikimedia.org/wiki/File:Z%C3%A1kladn%C3%AD_%C5%A1kola,_</a:t>
            </a:r>
            <a:r>
              <a:rPr lang="cs-CZ" dirty="0" smtClean="0">
                <a:hlinkClick r:id="rId10"/>
              </a:rPr>
              <a:t>Biskoupky.JPG?uselang=cs</a:t>
            </a:r>
            <a:endParaRPr lang="cs-CZ" dirty="0" smtClean="0"/>
          </a:p>
          <a:p>
            <a:r>
              <a:rPr lang="cs-CZ" dirty="0"/>
              <a:t>JAN POLÁK. </a:t>
            </a:r>
            <a:r>
              <a:rPr lang="cs-CZ" i="1" dirty="0" err="1"/>
              <a:t>wikimedia</a:t>
            </a:r>
            <a:r>
              <a:rPr lang="cs-CZ" dirty="0"/>
              <a:t> [online]. [cit. 7.4.2013]. Dostupný na WWW: </a:t>
            </a:r>
            <a:r>
              <a:rPr lang="cs-CZ" dirty="0">
                <a:hlinkClick r:id="rId11"/>
              </a:rPr>
              <a:t>http://commons.wikimedia.org/wiki/File:Dob%C5%99%C3%AD%C5%88,_</a:t>
            </a:r>
            <a:r>
              <a:rPr lang="cs-CZ" dirty="0" smtClean="0">
                <a:hlinkClick r:id="rId11"/>
              </a:rPr>
              <a:t>ulice_Horova.JPG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060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115</TotalTime>
  <Words>470</Words>
  <Application>Microsoft Office PowerPoint</Application>
  <PresentationFormat>Předvádění na obrazovce (4:3)</PresentationFormat>
  <Paragraphs>37</Paragraphs>
  <Slides>15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Austin</vt:lpstr>
      <vt:lpstr>Microsoft PowerPoint 97-2003 Presentation</vt:lpstr>
      <vt:lpstr>Prezentace aplikace PowerPoint</vt:lpstr>
      <vt:lpstr>Putování s českými básníky první poloviny 20.st.</vt:lpstr>
      <vt:lpstr>Zadání</vt:lpstr>
      <vt:lpstr>Lešany, autor zde potkává svoji lásku, ale zároveň prožívá smrt dědečka, kraj Posázaví.</vt:lpstr>
      <vt:lpstr>Autor se rád procházel ulicemi této městské čtvrti Prahy, vždyť odtud měl nejniternější vzpomínky na dětství a mládí, maminku.</vt:lpstr>
      <vt:lpstr>A zde máme rodný dům básníka i s jeho bustou v rodném Prostějově.</vt:lpstr>
      <vt:lpstr>Z tohoto rodného domu ve Slavětíně v okrese Louny se básník vydával na daleké cesty, třeba až do Indonésie.</vt:lpstr>
      <vt:lpstr>S Třebíčí a jejím gymnáziem je spjato hned několik básníků. Vzpomenete alespoň na dva slavné?</vt:lpstr>
      <vt:lpstr>A máme zde znak obce Tasov v okrese Žďár nad Sázavou. I ona má svého jedinečného rodáka, slavného, byť mírně kontroverzního básníka.</vt:lpstr>
      <vt:lpstr>A máme zde jeden z dalších rodných domů. Tentokrát musíme zajet do Kutné Hory, kde jej najdeme.</vt:lpstr>
      <vt:lpstr>Je celkem pravděpodobné, že se kolem tohoto zámečku v Petrkově v okrese Havlíčkův Brod procházel jeden z tamních rodáků – básníků.</vt:lpstr>
      <vt:lpstr>Tento básník měl obrovskou výhodu. Hádejte jakou. On se totiž narodil přímo v této škole v Biskoupkách v okrese Brno-venkov, takže zpočátku to do ní neměl daleko.</vt:lpstr>
      <vt:lpstr>A máme tu poslední snímek. Je z Dobříně na Roudnicku a ulice zde vyobrazená je pojmenována po tamním rodákovi – básníkovi.</vt:lpstr>
      <vt:lpstr>Zdroje </vt:lpstr>
      <vt:lpstr>Obrázky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Putování s českými básníky první poloviny 20.st.</dc:title>
  <dc:creator>Ivan Nývlt</dc:creator>
  <cp:lastModifiedBy>Ivan Nývlt</cp:lastModifiedBy>
  <cp:revision>11</cp:revision>
  <dcterms:created xsi:type="dcterms:W3CDTF">2013-04-07T11:47:53Z</dcterms:created>
  <dcterms:modified xsi:type="dcterms:W3CDTF">2013-04-22T09:41:07Z</dcterms:modified>
</cp:coreProperties>
</file>