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8424EFE-A579-42CA-BAE8-A1B611B88394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21A3C41-9663-4DF7-A8FE-DD245F0C7C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rn%C3%AD_almanach_b%C3%A1snick%C3%BD_1940" TargetMode="External"/><Relationship Id="rId2" Type="http://schemas.openxmlformats.org/officeDocument/2006/relationships/hyperlink" Target="http://cs.wikipedia.org/wiki/Skupina_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vaz_modern%C3%AD_kultury_Dev%C4%9Btsil" TargetMode="External"/><Relationship Id="rId5" Type="http://schemas.openxmlformats.org/officeDocument/2006/relationships/hyperlink" Target="http://cs.wikipedia.org/wiki/Skupina_surrealist%C5%AF_v_%C4%8CSR" TargetMode="External"/><Relationship Id="rId4" Type="http://schemas.openxmlformats.org/officeDocument/2006/relationships/hyperlink" Target="http://cs.wikipedia.org/wiki/Skupina_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2279503"/>
              </p:ext>
            </p:extLst>
          </p:nvPr>
        </p:nvGraphicFramePr>
        <p:xfrm>
          <a:off x="-108520" y="-135358"/>
          <a:ext cx="9325558" cy="69933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3701728" imgH="2776624" progId="PowerPoint.Show.8">
                  <p:embed/>
                </p:oleObj>
              </mc:Choice>
              <mc:Fallback>
                <p:oleObj name="Prezentace" r:id="rId3" imgW="3701728" imgH="277662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08520" y="-135358"/>
                        <a:ext cx="9325558" cy="69933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52276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Umělecké skupiny v české poezii 1.poloviny 20.st.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15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Tak jako i v jiných uměleckých oborech, tak i v poezii dochází k zakládání spolků, skupin, manifestů.</a:t>
            </a:r>
          </a:p>
          <a:p>
            <a:r>
              <a:rPr lang="cs-CZ" dirty="0" smtClean="0"/>
              <a:t>Mnohé z nich se prolínají i s jinými uměleckými skupinami, oborově nevyhraněnými – setkávají se zde výtvarníci, básníci, literární kritikové,…</a:t>
            </a:r>
          </a:p>
          <a:p>
            <a:r>
              <a:rPr lang="cs-CZ" dirty="0" smtClean="0"/>
              <a:t>Mnohé z nich jsou ovlivněny děním v evropské a světové kultuře. Jsou inspirovány i cizími uměleckými vzory.</a:t>
            </a:r>
          </a:p>
          <a:p>
            <a:r>
              <a:rPr lang="cs-CZ" dirty="0" smtClean="0"/>
              <a:t>A které to jsou v české literatuře 1.poloviny 20.století?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3667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1393380"/>
          </a:xfrm>
        </p:spPr>
        <p:txBody>
          <a:bodyPr anchor="ctr">
            <a:normAutofit/>
          </a:bodyPr>
          <a:lstStyle/>
          <a:p>
            <a:pPr marL="685800" lvl="2" indent="0">
              <a:buNone/>
            </a:pPr>
            <a:r>
              <a:rPr lang="cs-CZ" sz="7600" dirty="0" smtClean="0">
                <a:solidFill>
                  <a:srgbClr val="7030A0"/>
                </a:solidFill>
              </a:rPr>
              <a:t>  DEVĚTSIL</a:t>
            </a:r>
            <a:endParaRPr lang="cs-CZ" sz="7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651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 Devětsilu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Plným názvem Svaz moderní kultury Devětsil (od 1925). Vznikl 1920.</a:t>
            </a:r>
          </a:p>
          <a:p>
            <a:r>
              <a:rPr lang="cs-CZ" dirty="0" smtClean="0"/>
              <a:t>Umělecký spolek zahrnující herce, výtvarníky, literáty, kritiky, hudebníky.</a:t>
            </a:r>
          </a:p>
          <a:p>
            <a:r>
              <a:rPr lang="cs-CZ" dirty="0" smtClean="0"/>
              <a:t>1925 se jeho součástí s vlastní uměleckou správou stává Osvobozené divadlo.</a:t>
            </a:r>
          </a:p>
          <a:p>
            <a:r>
              <a:rPr lang="cs-CZ" dirty="0" smtClean="0"/>
              <a:t>Doba působnosti – brněnská sekce zaniká v r.1927, pražská 1930.</a:t>
            </a:r>
          </a:p>
          <a:p>
            <a:r>
              <a:rPr lang="cs-CZ" dirty="0" smtClean="0"/>
              <a:t>Z osobností: Karel </a:t>
            </a:r>
            <a:r>
              <a:rPr lang="cs-CZ" dirty="0" err="1" smtClean="0"/>
              <a:t>Teige</a:t>
            </a:r>
            <a:r>
              <a:rPr lang="cs-CZ" dirty="0" smtClean="0"/>
              <a:t>, Vladislav Vančura, Jaroslav Seifert, Adolf </a:t>
            </a:r>
            <a:r>
              <a:rPr lang="cs-CZ" dirty="0" err="1" smtClean="0"/>
              <a:t>Hoffmeister</a:t>
            </a:r>
            <a:r>
              <a:rPr lang="cs-CZ" dirty="0" smtClean="0"/>
              <a:t>, Alois </a:t>
            </a:r>
            <a:r>
              <a:rPr lang="cs-CZ" dirty="0" err="1" smtClean="0"/>
              <a:t>Wachsman</a:t>
            </a:r>
            <a:r>
              <a:rPr lang="cs-CZ" dirty="0" smtClean="0"/>
              <a:t>, Jiří Voskovec, Jan Werich, Bedřich Václavek a další.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04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Jaroslav Seifert k založení Devětsilu: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„Bylo nás právě devět. Ale to nebyl nikterak důvod ke jménu spolku. V té době právě vyšla Krakonošova zahrada bratří Čapků a v té jsme listovali, hledajíce příhodný název. </a:t>
            </a:r>
            <a:r>
              <a:rPr lang="cs-CZ" dirty="0" err="1" smtClean="0"/>
              <a:t>Hoffmeister</a:t>
            </a:r>
            <a:r>
              <a:rPr lang="cs-CZ" dirty="0" smtClean="0"/>
              <a:t> navrhoval Zlaté kapradí. To však bylo zamítnuto. Ale v téže knížce objevil </a:t>
            </a:r>
            <a:r>
              <a:rPr lang="cs-CZ" dirty="0" err="1" smtClean="0"/>
              <a:t>Teige</a:t>
            </a:r>
            <a:r>
              <a:rPr lang="cs-CZ" dirty="0" smtClean="0"/>
              <a:t> – devětsil. Toto jméno bylo okamžitě přijato.“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237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7200" dirty="0" smtClean="0">
                <a:solidFill>
                  <a:srgbClr val="C00000"/>
                </a:solidFill>
              </a:rPr>
              <a:t>SKUPINA SURREALISTŮ V ČSR</a:t>
            </a:r>
            <a:endParaRPr lang="cs-CZ" sz="7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72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 Skupině surrealistů v ČSR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Též nazývána Surrealistická skupina.</a:t>
            </a:r>
          </a:p>
          <a:p>
            <a:r>
              <a:rPr lang="cs-CZ" dirty="0" smtClean="0"/>
              <a:t>Vznikla 1934, zakladateli Nezval a </a:t>
            </a:r>
            <a:r>
              <a:rPr lang="cs-CZ" dirty="0" err="1" smtClean="0"/>
              <a:t>Teige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Inspirovány zejména druhým manifestem francouzského spisovatele a teoretika surrealismu André Bretona – ten mimo jiné na pozvání </a:t>
            </a:r>
            <a:r>
              <a:rPr lang="cs-CZ" smtClean="0"/>
              <a:t>českých básníků </a:t>
            </a:r>
            <a:r>
              <a:rPr lang="cs-CZ" dirty="0" smtClean="0"/>
              <a:t>přednášel v Praze (1930).</a:t>
            </a:r>
          </a:p>
          <a:p>
            <a:r>
              <a:rPr lang="cs-CZ" dirty="0" smtClean="0"/>
              <a:t>Nezvalem rozpuštěna 1938, část skupiny je činná do r.1939.</a:t>
            </a:r>
          </a:p>
          <a:p>
            <a:r>
              <a:rPr lang="cs-CZ" dirty="0" smtClean="0"/>
              <a:t>Členy skupiny Vítězslav Nezval, Karel </a:t>
            </a:r>
            <a:r>
              <a:rPr lang="cs-CZ" dirty="0" err="1" smtClean="0"/>
              <a:t>Teige</a:t>
            </a:r>
            <a:r>
              <a:rPr lang="cs-CZ" dirty="0" smtClean="0"/>
              <a:t>, Konstantin Biebl, Jindřich Štýrský, </a:t>
            </a:r>
            <a:r>
              <a:rPr lang="cs-CZ" dirty="0" err="1" smtClean="0"/>
              <a:t>Toyen</a:t>
            </a:r>
            <a:r>
              <a:rPr lang="cs-CZ" dirty="0" smtClean="0"/>
              <a:t> a další.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147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8800" dirty="0" smtClean="0">
                <a:solidFill>
                  <a:srgbClr val="FFFF00"/>
                </a:solidFill>
              </a:rPr>
              <a:t>SKUPINA RA</a:t>
            </a:r>
            <a:endParaRPr lang="cs-CZ" sz="8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452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 skupině </a:t>
            </a:r>
            <a:r>
              <a:rPr lang="cs-CZ" dirty="0" err="1" smtClean="0">
                <a:solidFill>
                  <a:srgbClr val="FFFF00"/>
                </a:solidFill>
              </a:rPr>
              <a:t>Ra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Počátky spadají do 30.let 20.st.</a:t>
            </a:r>
          </a:p>
          <a:p>
            <a:r>
              <a:rPr lang="cs-CZ" dirty="0" smtClean="0"/>
              <a:t>Zakladatelem literární teoretik, výtvarník, fotograf,… Václav Zykmund.</a:t>
            </a:r>
          </a:p>
          <a:p>
            <a:r>
              <a:rPr lang="cs-CZ" dirty="0" smtClean="0"/>
              <a:t>Skupina pojmenována podle literární edice </a:t>
            </a:r>
            <a:r>
              <a:rPr lang="cs-CZ" dirty="0" err="1" smtClean="0"/>
              <a:t>Ra</a:t>
            </a:r>
            <a:r>
              <a:rPr lang="cs-CZ" dirty="0" smtClean="0"/>
              <a:t>, která vycházela v Rakovníku.</a:t>
            </a:r>
          </a:p>
          <a:p>
            <a:r>
              <a:rPr lang="cs-CZ" dirty="0" smtClean="0"/>
              <a:t>Členové se hlásili k surrealismu (ale odmítali </a:t>
            </a:r>
            <a:r>
              <a:rPr lang="cs-CZ" dirty="0" err="1" smtClean="0"/>
              <a:t>Teigeho</a:t>
            </a:r>
            <a:r>
              <a:rPr lang="cs-CZ" dirty="0" smtClean="0"/>
              <a:t> a Nezvalovo pojetí), ale i k expresionismu či jiným směrům. Zastoupeni jak básníci, tak i výtvarníci.</a:t>
            </a:r>
          </a:p>
          <a:p>
            <a:r>
              <a:rPr lang="cs-CZ" dirty="0" smtClean="0"/>
              <a:t>Aktivitu skupina vyvíjela i za druhé světové války, proto pronásledována nacisty, ale po r.1948 i komunisty.</a:t>
            </a:r>
          </a:p>
          <a:p>
            <a:r>
              <a:rPr lang="cs-CZ" dirty="0" smtClean="0"/>
              <a:t>Členy např. Václav Zykmund, Ludvík Kundera, Bohdan Lacina, Josef </a:t>
            </a:r>
            <a:r>
              <a:rPr lang="cs-CZ" dirty="0" err="1" smtClean="0"/>
              <a:t>Istler</a:t>
            </a:r>
            <a:r>
              <a:rPr lang="cs-CZ" dirty="0" smtClean="0"/>
              <a:t>, Václav Tikal….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56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7200" dirty="0" smtClean="0">
                <a:solidFill>
                  <a:srgbClr val="00B050"/>
                </a:solidFill>
              </a:rPr>
              <a:t>Jarní almanach básnický 1940</a:t>
            </a:r>
            <a:endParaRPr lang="cs-CZ" sz="7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429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O Jarním almanachu básnickém 1940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Nejedná se přímo o básnickou skupinu, ale o vydavatelský počin literáta, filosofa a překladatele Václava Černého.</a:t>
            </a:r>
          </a:p>
          <a:p>
            <a:r>
              <a:rPr lang="cs-CZ" dirty="0" smtClean="0"/>
              <a:t>Almanach – sborník básní mladých autorů, ovlivněných politickou situací (okupace, nacismus).</a:t>
            </a:r>
          </a:p>
          <a:p>
            <a:r>
              <a:rPr lang="cs-CZ" dirty="0" smtClean="0"/>
              <a:t>Přispěvateli např. básníci Ivan Blatný, Kamil Bednář, Josef Kainar, Oldřich Mikulášek a další.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37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8800" dirty="0" smtClean="0">
                <a:solidFill>
                  <a:srgbClr val="002060"/>
                </a:solidFill>
              </a:rPr>
              <a:t>SKUPINA 42</a:t>
            </a:r>
            <a:endParaRPr lang="cs-CZ" sz="8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85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 Skupině 42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Umělecká skupina založená v roce 1942. Její kořeny spadají do konce 30.let.</a:t>
            </a:r>
          </a:p>
          <a:p>
            <a:r>
              <a:rPr lang="cs-CZ" dirty="0" smtClean="0"/>
              <a:t>Činnost skupiny ukončena zásahem komunistické zvůle v r.1948, ale její vliv na umění přetrval až do 80.let.</a:t>
            </a:r>
          </a:p>
          <a:p>
            <a:r>
              <a:rPr lang="cs-CZ" dirty="0" smtClean="0"/>
              <a:t>Skupina zahrnovala teoretiky, výtvarníky i básníky.</a:t>
            </a:r>
          </a:p>
          <a:p>
            <a:r>
              <a:rPr lang="cs-CZ" dirty="0" smtClean="0"/>
              <a:t>Členy byli: Jindřich Chaloupecký (teoretik), dále básník a výtvarník Jiří Kolář, básníci Ivan Blatný, Josef </a:t>
            </a:r>
            <a:r>
              <a:rPr lang="cs-CZ" dirty="0"/>
              <a:t>K</a:t>
            </a:r>
            <a:r>
              <a:rPr lang="cs-CZ" dirty="0" smtClean="0"/>
              <a:t>ainar a další.</a:t>
            </a:r>
          </a:p>
          <a:p>
            <a:r>
              <a:rPr lang="cs-CZ" dirty="0" smtClean="0"/>
              <a:t>Skupina byla spjata s mnoha uměleckými směry – expresionismem, civilismem, konstruktivismem a též měla blízko magickému realismu.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1407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>
                <a:solidFill>
                  <a:srgbClr val="002060"/>
                </a:solidFill>
              </a:rPr>
              <a:t>Jindřich Chaloupecký ve stati „Svět, v němž žijeme“ o roli umění</a:t>
            </a:r>
            <a:endParaRPr lang="cs-CZ" sz="31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„Umění </a:t>
            </a:r>
            <a:r>
              <a:rPr lang="cs-CZ" dirty="0"/>
              <a:t>objevuje skutečnost, vytváří skutečnost, odhaluje skutečnost, ten svět, v němž žijeme, a nás, kteří žijeme. Neboť nejen tématem, ale smyslem a záměrem umění není nic než každodenní, úděsné a slavné drama člověka a skutečnosti: drama záhady čelící zázraku. Nebude-li toho moderní umění schopno, bude zbytečné</a:t>
            </a:r>
            <a:r>
              <a:rPr lang="cs-CZ" dirty="0" smtClean="0"/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65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Umělecké skupiny období 1918 – 1945 často prolínaly různými uměleckými obory – je v nich spjato umění básnické s uměním výtvarným, je v nich zřejmý vliv evropské kulturní scény.</a:t>
            </a:r>
          </a:p>
          <a:p>
            <a:r>
              <a:rPr lang="cs-CZ" dirty="0" smtClean="0"/>
              <a:t>Některé z nich svoji náplň a opodstatněnost vyčerpají už v době předválečné.</a:t>
            </a:r>
          </a:p>
          <a:p>
            <a:r>
              <a:rPr lang="cs-CZ" dirty="0" smtClean="0"/>
              <a:t>Ty, co působí za války a po ní se stanou cílem perzekuce, nejprve ze strany nacistů a po nich komunistů.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438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samostatné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Zjistěte bližší údaje o těchto vybraných osobnostech: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Adolf </a:t>
            </a:r>
            <a:r>
              <a:rPr lang="cs-CZ" dirty="0" err="1" smtClean="0">
                <a:solidFill>
                  <a:srgbClr val="C00000"/>
                </a:solidFill>
              </a:rPr>
              <a:t>Hoffmeister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Karel </a:t>
            </a:r>
            <a:r>
              <a:rPr lang="cs-CZ" dirty="0" err="1" smtClean="0">
                <a:solidFill>
                  <a:srgbClr val="C00000"/>
                </a:solidFill>
              </a:rPr>
              <a:t>Teige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Václav Černý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Jindřich Chaloupecký.</a:t>
            </a:r>
          </a:p>
          <a:p>
            <a:pPr marL="6858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Z vámi užívaných čítanek vyberte báseň (1.pol.20.st., čeští autoři), která by se podle vás dala dobře zhudebnit nebo podle ní vytvořit výtvarné dílo (sochu, obraz, grafiku,…). Váš </a:t>
            </a:r>
            <a:r>
              <a:rPr lang="cs-CZ" smtClean="0">
                <a:solidFill>
                  <a:srgbClr val="C00000"/>
                </a:solidFill>
              </a:rPr>
              <a:t>výběr odůvodněte.</a:t>
            </a: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6858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42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476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Použitá literatura (použité zdroje)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cs.wikipedia.org/wiki/Skupina_42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cs.wikipedia.org/wiki/Jarn%C3%AD_almanach_b%C3%A1snick%C3%BD_1940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cs.wikipedia.org/wiki/Skupina_Ra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http://cs.wikipedia.org/wiki/Skupina_surrealist%C5%AF_v_%</a:t>
            </a:r>
            <a:r>
              <a:rPr lang="cs-CZ" dirty="0" smtClean="0">
                <a:hlinkClick r:id="rId5"/>
              </a:rPr>
              <a:t>C4%8CSR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cs.wikipedia.org/wiki/Svaz_modern%C3%AD_kultury_Dev%C4%9Btsil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235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129</TotalTime>
  <Words>786</Words>
  <Application>Microsoft Office PowerPoint</Application>
  <PresentationFormat>Předvádění na obrazovce (4:3)</PresentationFormat>
  <Paragraphs>66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Austin</vt:lpstr>
      <vt:lpstr>Microsoft PowerPoint 97-2003 Presentation</vt:lpstr>
      <vt:lpstr>Prezentace aplikace PowerPoint</vt:lpstr>
      <vt:lpstr>Umělecké skupiny v české poezii 1.poloviny 20.st.</vt:lpstr>
      <vt:lpstr>Úvod</vt:lpstr>
      <vt:lpstr>Prezentace aplikace PowerPoint</vt:lpstr>
      <vt:lpstr>O Devětsilu</vt:lpstr>
      <vt:lpstr>Jaroslav Seifert k založení Devětsilu:</vt:lpstr>
      <vt:lpstr>Prezentace aplikace PowerPoint</vt:lpstr>
      <vt:lpstr>O Skupině surrealistů v ČSR</vt:lpstr>
      <vt:lpstr>Prezentace aplikace PowerPoint</vt:lpstr>
      <vt:lpstr>O skupině Ra</vt:lpstr>
      <vt:lpstr>Prezentace aplikace PowerPoint</vt:lpstr>
      <vt:lpstr>O Jarním almanachu básnickém 1940</vt:lpstr>
      <vt:lpstr>Prezentace aplikace PowerPoint</vt:lpstr>
      <vt:lpstr>O Skupině 42</vt:lpstr>
      <vt:lpstr>Jindřich Chaloupecký ve stati „Svět, v němž žijeme“ o roli umění</vt:lpstr>
      <vt:lpstr>Shrnutí</vt:lpstr>
      <vt:lpstr>K samostatné práci</vt:lpstr>
      <vt:lpstr>Zdroje</vt:lpstr>
      <vt:lpstr>Použitá literatura (použité zdroje)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Básnické skupiny v české poezii 1.poloviny 20.st.</dc:title>
  <dc:creator>Ivan Nývlt</dc:creator>
  <cp:lastModifiedBy>Ivan Nývlt</cp:lastModifiedBy>
  <cp:revision>13</cp:revision>
  <dcterms:created xsi:type="dcterms:W3CDTF">2013-04-10T06:44:56Z</dcterms:created>
  <dcterms:modified xsi:type="dcterms:W3CDTF">2013-04-22T09:44:58Z</dcterms:modified>
</cp:coreProperties>
</file>