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954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51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5948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7300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911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2852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03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2340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710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068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7434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9DC09-A5BB-429F-A3BE-A0302A7CF8E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3A5EEB-6FAA-4764-A7D7-F17FBB23CB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25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836712"/>
            <a:ext cx="8496944" cy="576064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VY_32_INOVACE_18_NÁSOBILKA 6-9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12.6.2012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násobilky pomocí interaktivní tabule. Materiál lze použít k samostatné, nebo skupinové práci žáků, nebo jako pracovní listy.</a:t>
            </a:r>
          </a:p>
          <a:p>
            <a:endParaRPr lang="cs-CZ" dirty="0"/>
          </a:p>
        </p:txBody>
      </p:sp>
      <p:pic>
        <p:nvPicPr>
          <p:cNvPr id="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287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 a udělej zkoušku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4 </a:t>
            </a:r>
            <a:r>
              <a:rPr lang="cs-CZ" sz="3600" b="1" dirty="0">
                <a:solidFill>
                  <a:srgbClr val="C00000"/>
                </a:solidFill>
              </a:rPr>
              <a:t>. 9 </a:t>
            </a:r>
            <a:r>
              <a:rPr lang="cs-CZ" sz="3600" b="1" dirty="0" smtClean="0">
                <a:solidFill>
                  <a:srgbClr val="C00000"/>
                </a:solidFill>
              </a:rPr>
              <a:t>=</a:t>
            </a:r>
            <a:r>
              <a:rPr lang="cs-CZ" sz="3600" b="1" dirty="0" smtClean="0"/>
              <a:t> </a:t>
            </a:r>
            <a:r>
              <a:rPr lang="cs-CZ" sz="3600" dirty="0" smtClean="0"/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/>
              <a:t> </a:t>
            </a:r>
            <a:r>
              <a:rPr lang="cs-CZ" sz="3600" dirty="0"/>
              <a:t>36:9= </a:t>
            </a:r>
            <a:r>
              <a:rPr lang="cs-CZ" sz="3600" dirty="0" smtClean="0"/>
              <a:t>       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8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. 5 =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>
                <a:solidFill>
                  <a:srgbClr val="FF0000"/>
                </a:solidFill>
              </a:rPr>
              <a:t>: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>
                <a:solidFill>
                  <a:srgbClr val="00B050"/>
                </a:solidFill>
              </a:rPr>
              <a:t>7 . 5 =</a:t>
            </a:r>
            <a:r>
              <a:rPr lang="cs-CZ" sz="3600" b="1" dirty="0"/>
              <a:t> </a:t>
            </a:r>
            <a:r>
              <a:rPr lang="cs-CZ" sz="3600" b="1" dirty="0" smtClean="0"/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>
                <a:solidFill>
                  <a:srgbClr val="FF0000"/>
                </a:solidFill>
              </a:rPr>
              <a:t>:</a:t>
            </a:r>
            <a:r>
              <a:rPr lang="cs-CZ" sz="3600" dirty="0" smtClean="0"/>
              <a:t>                     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9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</a:rPr>
              <a:t>. 7 =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>
                <a:solidFill>
                  <a:srgbClr val="00B0F0"/>
                </a:solidFill>
              </a:rPr>
              <a:t>6 . 8 = </a:t>
            </a:r>
            <a:r>
              <a:rPr lang="cs-CZ" sz="3600" b="1" dirty="0" smtClean="0">
                <a:solidFill>
                  <a:srgbClr val="00B0F0"/>
                </a:solidFill>
              </a:rPr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/>
              <a:t>            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8 </a:t>
            </a: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. 9 =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>
                <a:solidFill>
                  <a:srgbClr val="FF0000"/>
                </a:solidFill>
              </a:rPr>
              <a:t>: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>
                <a:solidFill>
                  <a:srgbClr val="7030A0"/>
                </a:solidFill>
              </a:rPr>
              <a:t>8 . 9 = </a:t>
            </a:r>
            <a:r>
              <a:rPr lang="cs-CZ" sz="3600" b="1" dirty="0" smtClean="0">
                <a:solidFill>
                  <a:srgbClr val="7030A0"/>
                </a:solidFill>
              </a:rPr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/>
              <a:t>                     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5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. 9 =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sz="3600" dirty="0" err="1" smtClean="0">
                <a:solidFill>
                  <a:srgbClr val="FF0000"/>
                </a:solidFill>
              </a:rPr>
              <a:t>Zk</a:t>
            </a:r>
            <a:r>
              <a:rPr lang="cs-CZ" sz="3600" dirty="0" smtClean="0">
                <a:solidFill>
                  <a:srgbClr val="FF0000"/>
                </a:solidFill>
              </a:rPr>
              <a:t>:</a:t>
            </a:r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05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Vybarvi!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Násobky 9 zeleně 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>
                <a:solidFill>
                  <a:srgbClr val="00B0F0"/>
                </a:solidFill>
              </a:rPr>
              <a:t>N</a:t>
            </a:r>
            <a:r>
              <a:rPr lang="cs-CZ" b="1" dirty="0" smtClean="0">
                <a:solidFill>
                  <a:srgbClr val="00B0F0"/>
                </a:solidFill>
              </a:rPr>
              <a:t>ásobky </a:t>
            </a:r>
            <a:r>
              <a:rPr lang="cs-CZ" b="1" dirty="0">
                <a:solidFill>
                  <a:srgbClr val="00B0F0"/>
                </a:solidFill>
              </a:rPr>
              <a:t>8 </a:t>
            </a:r>
            <a:r>
              <a:rPr lang="cs-CZ" b="1" dirty="0" smtClean="0">
                <a:solidFill>
                  <a:srgbClr val="00B0F0"/>
                </a:solidFill>
              </a:rPr>
              <a:t>modře</a:t>
            </a:r>
          </a:p>
          <a:p>
            <a:r>
              <a:rPr lang="cs-CZ" b="1" dirty="0">
                <a:solidFill>
                  <a:srgbClr val="C00000"/>
                </a:solidFill>
              </a:rPr>
              <a:t>N</a:t>
            </a:r>
            <a:r>
              <a:rPr lang="cs-CZ" b="1" dirty="0" smtClean="0">
                <a:solidFill>
                  <a:srgbClr val="C00000"/>
                </a:solidFill>
              </a:rPr>
              <a:t>ásobky </a:t>
            </a:r>
            <a:r>
              <a:rPr lang="cs-CZ" b="1" dirty="0">
                <a:solidFill>
                  <a:srgbClr val="C00000"/>
                </a:solidFill>
              </a:rPr>
              <a:t>7 červeně</a:t>
            </a:r>
            <a:r>
              <a:rPr lang="cs-CZ" b="1" dirty="0"/>
              <a:t> </a:t>
            </a:r>
            <a:endParaRPr lang="cs-CZ" b="1" dirty="0" smtClean="0"/>
          </a:p>
          <a:p>
            <a:r>
              <a:rPr lang="cs-CZ" b="1" dirty="0">
                <a:solidFill>
                  <a:srgbClr val="FFC000"/>
                </a:solidFill>
              </a:rPr>
              <a:t>N</a:t>
            </a:r>
            <a:r>
              <a:rPr lang="cs-CZ" b="1" dirty="0" smtClean="0">
                <a:solidFill>
                  <a:srgbClr val="FFC000"/>
                </a:solidFill>
              </a:rPr>
              <a:t>ásobky </a:t>
            </a:r>
            <a:r>
              <a:rPr lang="cs-CZ" b="1" dirty="0">
                <a:solidFill>
                  <a:srgbClr val="FFC000"/>
                </a:solidFill>
              </a:rPr>
              <a:t>6 </a:t>
            </a:r>
            <a:r>
              <a:rPr lang="cs-CZ" b="1" dirty="0" smtClean="0">
                <a:solidFill>
                  <a:srgbClr val="FFC000"/>
                </a:solidFill>
              </a:rPr>
              <a:t>žlutě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3582623"/>
              </p:ext>
            </p:extLst>
          </p:nvPr>
        </p:nvGraphicFramePr>
        <p:xfrm>
          <a:off x="1331640" y="4077072"/>
          <a:ext cx="6336705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341"/>
                <a:gridCol w="1267341"/>
                <a:gridCol w="1267341"/>
                <a:gridCol w="1267341"/>
                <a:gridCol w="1267341"/>
              </a:tblGrid>
              <a:tr h="48605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27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45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05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9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64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05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42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35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90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21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05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28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35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9773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Spoj se správnými výsledky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>
                <a:solidFill>
                  <a:srgbClr val="C00000"/>
                </a:solidFill>
              </a:rPr>
              <a:t>7 . 4 =</a:t>
            </a:r>
            <a:r>
              <a:rPr lang="cs-CZ" sz="3600" b="1" dirty="0"/>
              <a:t> </a:t>
            </a:r>
            <a:r>
              <a:rPr lang="cs-CZ" sz="3600" b="1" dirty="0" smtClean="0"/>
              <a:t>           18          81                </a:t>
            </a:r>
            <a:r>
              <a:rPr lang="cs-CZ" sz="3600" b="1" dirty="0" smtClean="0">
                <a:solidFill>
                  <a:srgbClr val="00B0F0"/>
                </a:solidFill>
              </a:rPr>
              <a:t>6 </a:t>
            </a:r>
            <a:r>
              <a:rPr lang="cs-CZ" sz="3600" b="1" dirty="0">
                <a:solidFill>
                  <a:srgbClr val="00B0F0"/>
                </a:solidFill>
              </a:rPr>
              <a:t>. 8 = </a:t>
            </a:r>
            <a:endParaRPr lang="cs-CZ" sz="36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rgbClr val="FFC000"/>
                </a:solidFill>
              </a:rPr>
              <a:t>3 . 9 = </a:t>
            </a:r>
            <a:r>
              <a:rPr lang="cs-CZ" sz="3600" b="1" dirty="0" smtClean="0">
                <a:solidFill>
                  <a:srgbClr val="FFC000"/>
                </a:solidFill>
              </a:rPr>
              <a:t>           </a:t>
            </a:r>
            <a:r>
              <a:rPr lang="cs-CZ" sz="3600" b="1" dirty="0" smtClean="0"/>
              <a:t>64          54             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7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. 6 = </a:t>
            </a:r>
            <a:endParaRPr lang="cs-CZ" sz="3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rgbClr val="00B050"/>
                </a:solidFill>
              </a:rPr>
              <a:t>7 . 8 = </a:t>
            </a:r>
            <a:r>
              <a:rPr lang="cs-CZ" sz="3600" b="1" dirty="0" smtClean="0">
                <a:solidFill>
                  <a:srgbClr val="00B050"/>
                </a:solidFill>
              </a:rPr>
              <a:t>           </a:t>
            </a:r>
            <a:r>
              <a:rPr lang="cs-CZ" sz="3600" b="1" dirty="0" smtClean="0"/>
              <a:t>49          48               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6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. 9 =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rgbClr val="7030A0"/>
                </a:solidFill>
              </a:rPr>
              <a:t>8 . 8 = </a:t>
            </a:r>
            <a:r>
              <a:rPr lang="cs-CZ" sz="3600" b="1" dirty="0" smtClean="0">
                <a:solidFill>
                  <a:srgbClr val="7030A0"/>
                </a:solidFill>
              </a:rPr>
              <a:t>           </a:t>
            </a:r>
            <a:r>
              <a:rPr lang="cs-CZ" sz="3600" b="1" dirty="0" smtClean="0"/>
              <a:t>56          42               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9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. 9 = </a:t>
            </a:r>
          </a:p>
        </p:txBody>
      </p:sp>
      <p:sp>
        <p:nvSpPr>
          <p:cNvPr id="4" name="Ovál 3"/>
          <p:cNvSpPr/>
          <p:nvPr/>
        </p:nvSpPr>
        <p:spPr>
          <a:xfrm>
            <a:off x="2843808" y="1628800"/>
            <a:ext cx="648072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879812" y="2852936"/>
            <a:ext cx="57606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879812" y="4077072"/>
            <a:ext cx="576064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879812" y="5301208"/>
            <a:ext cx="57606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355976" y="1697833"/>
            <a:ext cx="576064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35219" y="2851381"/>
            <a:ext cx="57606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355976" y="4041068"/>
            <a:ext cx="57606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319972" y="5301208"/>
            <a:ext cx="648072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47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144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Vypočítej a udělej zkoušku</vt:lpstr>
      <vt:lpstr>Vybarvi!</vt:lpstr>
      <vt:lpstr>Spoj se správnými výsledky</vt:lpstr>
      <vt:lpstr>Zdroj obrázku: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Petruška</dc:creator>
  <cp:lastModifiedBy>Verunka</cp:lastModifiedBy>
  <cp:revision>10</cp:revision>
  <dcterms:created xsi:type="dcterms:W3CDTF">2013-03-22T07:08:02Z</dcterms:created>
  <dcterms:modified xsi:type="dcterms:W3CDTF">2013-03-25T15:08:19Z</dcterms:modified>
</cp:coreProperties>
</file>