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61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92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B1F5F2B7-0159-4156-8BDC-C9AEB1DE6C3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0B10EC9-1068-4777-96EC-AC68405F798A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5F2B7-0159-4156-8BDC-C9AEB1DE6C3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10EC9-1068-4777-96EC-AC68405F79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5F2B7-0159-4156-8BDC-C9AEB1DE6C3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10EC9-1068-4777-96EC-AC68405F79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5F2B7-0159-4156-8BDC-C9AEB1DE6C3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10EC9-1068-4777-96EC-AC68405F798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5F2B7-0159-4156-8BDC-C9AEB1DE6C3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10EC9-1068-4777-96EC-AC68405F79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5F2B7-0159-4156-8BDC-C9AEB1DE6C3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10EC9-1068-4777-96EC-AC68405F79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5F2B7-0159-4156-8BDC-C9AEB1DE6C3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10EC9-1068-4777-96EC-AC68405F79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5F2B7-0159-4156-8BDC-C9AEB1DE6C3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10EC9-1068-4777-96EC-AC68405F798A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5F2B7-0159-4156-8BDC-C9AEB1DE6C3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10EC9-1068-4777-96EC-AC68405F79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5F2B7-0159-4156-8BDC-C9AEB1DE6C3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10EC9-1068-4777-96EC-AC68405F79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5F2B7-0159-4156-8BDC-C9AEB1DE6C3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10EC9-1068-4777-96EC-AC68405F79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1F5F2B7-0159-4156-8BDC-C9AEB1DE6C3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0B10EC9-1068-4777-96EC-AC68405F798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Ludmila_Mace%C5%A1kov%C3%25A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Ivan_Olbracht_1929.jpg" TargetMode="External"/><Relationship Id="rId3" Type="http://schemas.openxmlformats.org/officeDocument/2006/relationships/hyperlink" Target="http://cs.wikipedia.org/wiki/Soubor:Salda.jpg" TargetMode="External"/><Relationship Id="rId7" Type="http://schemas.openxmlformats.org/officeDocument/2006/relationships/hyperlink" Target="http://cs.wikipedia.org/wiki/Soubor:Antal-stasek-rodny-dum2.jpg" TargetMode="External"/><Relationship Id="rId2" Type="http://schemas.openxmlformats.org/officeDocument/2006/relationships/hyperlink" Target="http://cs.wikipedia.org/wiki/Soubor:2004_Liberecky_kraj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ezdez_0.jpg" TargetMode="External"/><Relationship Id="rId11" Type="http://schemas.openxmlformats.org/officeDocument/2006/relationships/hyperlink" Target="http://cs.wikipedia.org/wiki/Soubor:LEUTELT.jpg" TargetMode="External"/><Relationship Id="rId5" Type="http://schemas.openxmlformats.org/officeDocument/2006/relationships/hyperlink" Target="http://cs.wikipedia.org/wiki/Soubor:Karsvetla.jpg" TargetMode="External"/><Relationship Id="rId10" Type="http://schemas.openxmlformats.org/officeDocument/2006/relationships/hyperlink" Target="http://cs.wikipedia.org/wiki/Soubor:Kalina_d%C5%AFm.jpg" TargetMode="External"/><Relationship Id="rId4" Type="http://schemas.openxmlformats.org/officeDocument/2006/relationships/hyperlink" Target="http://cs.wikipedia.org/wiki/Soubor:Karolina_Svetla_02.jpg" TargetMode="External"/><Relationship Id="rId9" Type="http://schemas.openxmlformats.org/officeDocument/2006/relationships/hyperlink" Target="http://cs.wikipedia.org/wiki/Soubor:Paseky,_Na_Bu%C4%8F%C3%A1rce,_restaurace,_muzeum_a_koste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498008"/>
              </p:ext>
            </p:extLst>
          </p:nvPr>
        </p:nvGraphicFramePr>
        <p:xfrm>
          <a:off x="395536" y="0"/>
          <a:ext cx="9128125" cy="68421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Prezentace" r:id="rId3" imgW="2826970" imgH="2120063" progId="PowerPoint.Show.8">
                  <p:embed/>
                </p:oleObj>
              </mc:Choice>
              <mc:Fallback>
                <p:oleObj name="Prezentace" r:id="rId3" imgW="2826970" imgH="2120063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95536" y="0"/>
                        <a:ext cx="9128125" cy="684212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84633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Putování za literáty Libereckého kraje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3519" y="2382837"/>
            <a:ext cx="5895975" cy="3390900"/>
          </a:xfrm>
        </p:spPr>
      </p:pic>
    </p:spTree>
    <p:extLst>
      <p:ext uri="{BB962C8B-B14F-4D97-AF65-F5344CB8AC3E}">
        <p14:creationId xmlns:p14="http://schemas.microsoft.com/office/powerpoint/2010/main" val="3702348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52736"/>
            <a:ext cx="7024744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Liberec – </a:t>
            </a:r>
            <a:r>
              <a:rPr lang="cs-CZ" sz="2400" dirty="0" err="1" smtClean="0"/>
              <a:t>F.X.Šalda</a:t>
            </a:r>
            <a:r>
              <a:rPr lang="cs-CZ" sz="2400" dirty="0" smtClean="0"/>
              <a:t> (1868 – 1937), liberecký rodák, literární kritik, filosof.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2925" y="2324100"/>
            <a:ext cx="4397163" cy="3508375"/>
          </a:xfrm>
        </p:spPr>
      </p:pic>
    </p:spTree>
    <p:extLst>
      <p:ext uri="{BB962C8B-B14F-4D97-AF65-F5344CB8AC3E}">
        <p14:creationId xmlns:p14="http://schemas.microsoft.com/office/powerpoint/2010/main" val="266925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Liberec – Ludmila Macešková (1898 – 1974), liberecká rodačka, básnířka  a prozaička publikující pod pseudonymem Jan Kameník.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i="1" dirty="0" smtClean="0"/>
              <a:t>„Nejtišší </a:t>
            </a:r>
            <a:r>
              <a:rPr lang="cs-CZ" i="1" dirty="0"/>
              <a:t>hlas</a:t>
            </a:r>
            <a:r>
              <a:rPr lang="cs-CZ" dirty="0"/>
              <a:t> </a:t>
            </a:r>
            <a:r>
              <a:rPr lang="cs-CZ" i="1" dirty="0"/>
              <a:t>…Však On šel se mnou po všech samotách</a:t>
            </a:r>
            <a:r>
              <a:rPr lang="cs-CZ" dirty="0"/>
              <a:t> </a:t>
            </a:r>
            <a:r>
              <a:rPr lang="cs-CZ" i="1" dirty="0"/>
              <a:t>a dýchal do mých jisker, zbylých pod popelem,</a:t>
            </a:r>
            <a:r>
              <a:rPr lang="cs-CZ" dirty="0"/>
              <a:t> </a:t>
            </a:r>
            <a:r>
              <a:rPr lang="cs-CZ" i="1" dirty="0"/>
              <a:t>nikde nedosažen, kamkoli jsem sáh.</a:t>
            </a:r>
            <a:r>
              <a:rPr lang="cs-CZ" dirty="0"/>
              <a:t> </a:t>
            </a:r>
            <a:r>
              <a:rPr lang="cs-CZ" i="1" dirty="0"/>
              <a:t>Kde jsi - tam ve tmě - jsi to Ty?</a:t>
            </a:r>
            <a:r>
              <a:rPr lang="cs-CZ" dirty="0"/>
              <a:t> </a:t>
            </a:r>
            <a:r>
              <a:rPr lang="cs-CZ" i="1" dirty="0"/>
              <a:t>Má vášni poslední a hrozná, s divokostí šelem</a:t>
            </a:r>
            <a:r>
              <a:rPr lang="cs-CZ" dirty="0"/>
              <a:t> </a:t>
            </a:r>
            <a:r>
              <a:rPr lang="cs-CZ" i="1" dirty="0"/>
              <a:t>trhající slabý závoj, nazvaný mým tělem,</a:t>
            </a:r>
            <a:r>
              <a:rPr lang="cs-CZ" dirty="0"/>
              <a:t> </a:t>
            </a:r>
            <a:r>
              <a:rPr lang="cs-CZ" i="1" dirty="0"/>
              <a:t>jsi to Ty? - Jen ozvěny: - to ty? - ty? - jsi to ty? -</a:t>
            </a:r>
            <a:r>
              <a:rPr lang="cs-CZ" dirty="0"/>
              <a:t> </a:t>
            </a:r>
            <a:r>
              <a:rPr lang="cs-CZ" i="1" dirty="0"/>
              <a:t>Ó, </a:t>
            </a:r>
            <a:r>
              <a:rPr lang="cs-CZ" i="1" dirty="0" err="1"/>
              <a:t>prch</a:t>
            </a:r>
            <a:r>
              <a:rPr lang="cs-CZ" i="1" dirty="0"/>
              <a:t> jsem jako zbabělec před strašným nepřítelem</a:t>
            </a:r>
            <a:r>
              <a:rPr lang="cs-CZ" i="1" dirty="0" smtClean="0"/>
              <a:t>…“ (úryvek ze sbírky „Okna s anděly“)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1359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Český Dub – spjat s životem a tvorbou Karolíny Světlé (1830 – 1899).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4434" y="2324100"/>
            <a:ext cx="2514144" cy="3508375"/>
          </a:xfrm>
        </p:spPr>
      </p:pic>
    </p:spTree>
    <p:extLst>
      <p:ext uri="{BB962C8B-B14F-4D97-AF65-F5344CB8AC3E}">
        <p14:creationId xmlns:p14="http://schemas.microsoft.com/office/powerpoint/2010/main" val="3090289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Světlá pod Ještědem – místo pobytů Karolíny Světlé, zde její památník od sochaře Josefa Bílka.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631" y="2324100"/>
            <a:ext cx="5275751" cy="3508375"/>
          </a:xfrm>
        </p:spPr>
      </p:pic>
    </p:spTree>
    <p:extLst>
      <p:ext uri="{BB962C8B-B14F-4D97-AF65-F5344CB8AC3E}">
        <p14:creationId xmlns:p14="http://schemas.microsoft.com/office/powerpoint/2010/main" val="2245225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Bezděz a okolí  (Máchův kraj) – místo spjaté s tvorbou Karla Hynka Máchy (1810 – 1836).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08417"/>
            <a:ext cx="5544616" cy="3687170"/>
          </a:xfrm>
        </p:spPr>
      </p:pic>
    </p:spTree>
    <p:extLst>
      <p:ext uri="{BB962C8B-B14F-4D97-AF65-F5344CB8AC3E}">
        <p14:creationId xmlns:p14="http://schemas.microsoft.com/office/powerpoint/2010/main" val="3232844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Stanový, dnes součást Zlaté Olešnice – rodiště prozaika Antala Staška (1843 – 1931).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2590" y="2324100"/>
            <a:ext cx="4677833" cy="3508375"/>
          </a:xfrm>
        </p:spPr>
      </p:pic>
    </p:spTree>
    <p:extLst>
      <p:ext uri="{BB962C8B-B14F-4D97-AF65-F5344CB8AC3E}">
        <p14:creationId xmlns:p14="http://schemas.microsoft.com/office/powerpoint/2010/main" val="148835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Semily – rodiště prozaika Ivana Olbrachta (1882 – 1952).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7430" y="2324100"/>
            <a:ext cx="2368153" cy="3508375"/>
          </a:xfrm>
        </p:spPr>
      </p:pic>
    </p:spTree>
    <p:extLst>
      <p:ext uri="{BB962C8B-B14F-4D97-AF65-F5344CB8AC3E}">
        <p14:creationId xmlns:p14="http://schemas.microsoft.com/office/powerpoint/2010/main" val="816621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Paseky nad Jizerou (Kraj zapadlých vlastenců) – místa spjatá s literární činností Karla Václava Raise (1859 – 1926).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629" y="2348880"/>
            <a:ext cx="4800533" cy="3600400"/>
          </a:xfrm>
        </p:spPr>
      </p:pic>
    </p:spTree>
    <p:extLst>
      <p:ext uri="{BB962C8B-B14F-4D97-AF65-F5344CB8AC3E}">
        <p14:creationId xmlns:p14="http://schemas.microsoft.com/office/powerpoint/2010/main" val="8190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Josefův Důl – rodiště německého spisovatele Gustava </a:t>
            </a:r>
            <a:r>
              <a:rPr lang="cs-CZ" sz="2400" dirty="0" err="1" smtClean="0"/>
              <a:t>Leutelta</a:t>
            </a:r>
            <a:r>
              <a:rPr lang="cs-CZ" sz="2400" dirty="0" smtClean="0"/>
              <a:t> (1860 – 1947).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276872"/>
            <a:ext cx="2260348" cy="4097309"/>
          </a:xfrm>
        </p:spPr>
      </p:pic>
    </p:spTree>
    <p:extLst>
      <p:ext uri="{BB962C8B-B14F-4D97-AF65-F5344CB8AC3E}">
        <p14:creationId xmlns:p14="http://schemas.microsoft.com/office/powerpoint/2010/main" val="768642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Nový Bor – rodiště Josefa Jaroslava Kaliny (1816 – 1847) – básník, sběratel ústní lidové slovesnosti, filosof, přírodovědec, přispěvatel do časopisu Květy.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2590" y="2324100"/>
            <a:ext cx="4677833" cy="3508375"/>
          </a:xfrm>
        </p:spPr>
      </p:pic>
    </p:spTree>
    <p:extLst>
      <p:ext uri="{BB962C8B-B14F-4D97-AF65-F5344CB8AC3E}">
        <p14:creationId xmlns:p14="http://schemas.microsoft.com/office/powerpoint/2010/main" val="2457004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cs.wikipedia.org/wiki/Ludmila_Mace%C5%A1kov%C3%A</a:t>
            </a:r>
            <a:endParaRPr lang="cs-CZ" dirty="0" smtClean="0"/>
          </a:p>
          <a:p>
            <a:r>
              <a:rPr lang="cs-CZ" dirty="0" smtClean="0"/>
              <a:t>Vlastní tvorba autora.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1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HUSTOLES. </a:t>
            </a:r>
            <a:r>
              <a:rPr lang="cs-CZ" i="1" dirty="0" err="1"/>
              <a:t>wikipedia</a:t>
            </a:r>
            <a:r>
              <a:rPr lang="cs-CZ" dirty="0"/>
              <a:t> [online]. [cit. 11.4.2013].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cs.wikipedia.org/wiki/Soubor:2004_Liberecky_kraj.PNG</a:t>
            </a:r>
            <a:endParaRPr lang="cs-CZ" dirty="0" smtClean="0"/>
          </a:p>
          <a:p>
            <a:r>
              <a:rPr lang="nl-NL" dirty="0"/>
              <a:t>BOETTINGER. </a:t>
            </a:r>
            <a:r>
              <a:rPr lang="nl-NL" i="1" dirty="0"/>
              <a:t>wikipedia</a:t>
            </a:r>
            <a:r>
              <a:rPr lang="nl-NL" dirty="0"/>
              <a:t> [online]. [cit. 11.4.2013]. Dostupný na WWW: </a:t>
            </a:r>
            <a:r>
              <a:rPr lang="nl-NL" dirty="0">
                <a:hlinkClick r:id="rId3"/>
              </a:rPr>
              <a:t>http://</a:t>
            </a:r>
            <a:r>
              <a:rPr lang="nl-NL" dirty="0" smtClean="0">
                <a:hlinkClick r:id="rId3"/>
              </a:rPr>
              <a:t>cs.wikipedia.org/wiki/Soubor:Salda.jpg</a:t>
            </a:r>
            <a:endParaRPr lang="cs-CZ" dirty="0" smtClean="0"/>
          </a:p>
          <a:p>
            <a:r>
              <a:rPr lang="cs-CZ" dirty="0"/>
              <a:t>NEZNÁMÝ. </a:t>
            </a:r>
            <a:r>
              <a:rPr lang="cs-CZ" i="1" dirty="0" err="1"/>
              <a:t>wikipedia</a:t>
            </a:r>
            <a:r>
              <a:rPr lang="cs-CZ" dirty="0"/>
              <a:t> [online]. [cit. 11.4.2013].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cs.wikipedia.org/wiki/Soubor:Karolina_Svetla_02.jpg</a:t>
            </a:r>
            <a:endParaRPr lang="cs-CZ" dirty="0" smtClean="0"/>
          </a:p>
          <a:p>
            <a:r>
              <a:rPr lang="cs-CZ" dirty="0"/>
              <a:t>TAIBR. </a:t>
            </a:r>
            <a:r>
              <a:rPr lang="cs-CZ" i="1" dirty="0" err="1"/>
              <a:t>wikipedia</a:t>
            </a:r>
            <a:r>
              <a:rPr lang="cs-CZ" dirty="0"/>
              <a:t> [online]. [cit. 11.4.2013].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cs.wikipedia.org/wiki/Soubor:Karsvetla.jpg</a:t>
            </a:r>
            <a:endParaRPr lang="cs-CZ" dirty="0" smtClean="0"/>
          </a:p>
          <a:p>
            <a:r>
              <a:rPr lang="cs-CZ" dirty="0"/>
              <a:t>TOMAS CERMAK. </a:t>
            </a:r>
            <a:r>
              <a:rPr lang="cs-CZ" i="1" dirty="0" err="1"/>
              <a:t>wikipedia</a:t>
            </a:r>
            <a:r>
              <a:rPr lang="cs-CZ" dirty="0"/>
              <a:t> [online]. [cit. 11.4.2013].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cs.wikipedia.org/wiki/Soubor:Bezdez_0.jpg</a:t>
            </a:r>
            <a:endParaRPr lang="cs-CZ" dirty="0" smtClean="0"/>
          </a:p>
          <a:p>
            <a:r>
              <a:rPr lang="cs-CZ" dirty="0"/>
              <a:t>KOULES. </a:t>
            </a:r>
            <a:r>
              <a:rPr lang="cs-CZ" i="1" dirty="0" err="1"/>
              <a:t>wikipedia</a:t>
            </a:r>
            <a:r>
              <a:rPr lang="cs-CZ" dirty="0"/>
              <a:t> [online]. [cit. 11.4.2013].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cs.wikipedia.org/wiki/Soubor:Antal-stasek-rodny-dum2.jpg</a:t>
            </a:r>
            <a:endParaRPr lang="cs-CZ" dirty="0" smtClean="0"/>
          </a:p>
          <a:p>
            <a:r>
              <a:rPr lang="cs-CZ" dirty="0"/>
              <a:t>NEZNÁMÝ. </a:t>
            </a:r>
            <a:r>
              <a:rPr lang="cs-CZ" i="1" dirty="0" err="1"/>
              <a:t>wikipedia</a:t>
            </a:r>
            <a:r>
              <a:rPr lang="cs-CZ" dirty="0"/>
              <a:t> [online]. [cit. 11.4.2013].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cs.wikipedia.org/wiki/Soubor:Ivan_Olbracht_1929.jpg</a:t>
            </a:r>
            <a:endParaRPr lang="cs-CZ" dirty="0" smtClean="0"/>
          </a:p>
          <a:p>
            <a:r>
              <a:rPr lang="cs-CZ" dirty="0"/>
              <a:t>CS:ŠJŮ. </a:t>
            </a:r>
            <a:r>
              <a:rPr lang="cs-CZ" i="1" dirty="0" err="1"/>
              <a:t>wikipedia</a:t>
            </a:r>
            <a:r>
              <a:rPr lang="cs-CZ" dirty="0"/>
              <a:t> [online]. [cit. 11.4.2013]. Dostupný na WWW: </a:t>
            </a:r>
            <a:r>
              <a:rPr lang="cs-CZ" dirty="0">
                <a:hlinkClick r:id="rId9"/>
              </a:rPr>
              <a:t>http://cs.wikipedia.org/wiki/Soubor:Paseky,_Na_Bu%C4%8F%C3%A1rce,_restaurace,_</a:t>
            </a:r>
            <a:r>
              <a:rPr lang="cs-CZ" dirty="0" smtClean="0">
                <a:hlinkClick r:id="rId9"/>
              </a:rPr>
              <a:t>muzeum_a_kostel.jpg</a:t>
            </a:r>
            <a:endParaRPr lang="cs-CZ" dirty="0" smtClean="0"/>
          </a:p>
          <a:p>
            <a:r>
              <a:rPr lang="cs-CZ" dirty="0"/>
              <a:t>ZÁKUPÁK. </a:t>
            </a:r>
            <a:r>
              <a:rPr lang="cs-CZ" i="1" dirty="0" err="1"/>
              <a:t>wikipedia</a:t>
            </a:r>
            <a:r>
              <a:rPr lang="cs-CZ" dirty="0"/>
              <a:t> [online]. [cit. 11.4.2013].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cs.wikipedia.org/wiki/Soubor:Kalina_d%C5%AFm.jpg</a:t>
            </a:r>
            <a:endParaRPr lang="cs-CZ" dirty="0" smtClean="0"/>
          </a:p>
          <a:p>
            <a:r>
              <a:rPr lang="pl-PL" dirty="0"/>
              <a:t>M.DROBNY. </a:t>
            </a:r>
            <a:r>
              <a:rPr lang="pl-PL" i="1" dirty="0"/>
              <a:t>wikipedia</a:t>
            </a:r>
            <a:r>
              <a:rPr lang="pl-PL" dirty="0"/>
              <a:t> [online]. [cit. 11.4.2013].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cs.wikipedia.org/wiki/Soubor:LEUTELT.jpg</a:t>
            </a:r>
            <a:endParaRPr lang="pl-PL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646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86</TotalTime>
  <Words>478</Words>
  <Application>Microsoft Office PowerPoint</Application>
  <PresentationFormat>Předvádění na obrazovce (4:3)</PresentationFormat>
  <Paragraphs>34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Austin</vt:lpstr>
      <vt:lpstr>Microsoft PowerPoint 97-2003 Presentation</vt:lpstr>
      <vt:lpstr>Prezentace aplikace PowerPoint</vt:lpstr>
      <vt:lpstr>Putování za literáty Libereckého kraje</vt:lpstr>
      <vt:lpstr>Liberec – F.X.Šalda (1868 – 1937), liberecký rodák, literární kritik, filosof.</vt:lpstr>
      <vt:lpstr>Liberec – Ludmila Macešková (1898 – 1974), liberecká rodačka, básnířka  a prozaička publikující pod pseudonymem Jan Kameník.</vt:lpstr>
      <vt:lpstr>Český Dub – spjat s životem a tvorbou Karolíny Světlé (1830 – 1899).</vt:lpstr>
      <vt:lpstr>Světlá pod Ještědem – místo pobytů Karolíny Světlé, zde její památník od sochaře Josefa Bílka.</vt:lpstr>
      <vt:lpstr>Bezděz a okolí  (Máchův kraj) – místo spjaté s tvorbou Karla Hynka Máchy (1810 – 1836).</vt:lpstr>
      <vt:lpstr>Stanový, dnes součást Zlaté Olešnice – rodiště prozaika Antala Staška (1843 – 1931).</vt:lpstr>
      <vt:lpstr>Semily – rodiště prozaika Ivana Olbrachta (1882 – 1952).</vt:lpstr>
      <vt:lpstr>Paseky nad Jizerou (Kraj zapadlých vlastenců) – místa spjatá s literární činností Karla Václava Raise (1859 – 1926).</vt:lpstr>
      <vt:lpstr>Josefův Důl – rodiště německého spisovatele Gustava Leutelta (1860 – 1947).</vt:lpstr>
      <vt:lpstr>Nový Bor – rodiště Josefa Jaroslava Kaliny (1816 – 1847) – básník, sběratel ústní lidové slovesnosti, filosof, přírodovědec, přispěvatel do časopisu Květy.</vt:lpstr>
      <vt:lpstr>Zdroje</vt:lpstr>
      <vt:lpstr>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 Nývlt</dc:creator>
  <cp:lastModifiedBy>Ivan Nývlt</cp:lastModifiedBy>
  <cp:revision>12</cp:revision>
  <dcterms:created xsi:type="dcterms:W3CDTF">2013-04-11T08:08:33Z</dcterms:created>
  <dcterms:modified xsi:type="dcterms:W3CDTF">2013-04-22T09:47:39Z</dcterms:modified>
</cp:coreProperties>
</file>