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1319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1485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1208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939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4650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232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524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2583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7760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219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184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E05074-87BA-40D4-80BE-95025F220D1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5A9D0-FD20-4DB7-A86E-C293F21B36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12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36712"/>
            <a:ext cx="8291264" cy="576064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VY_32_INOVACE_20_DĚLENÍ 6-9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18.6.2012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násobilky pomocí interaktivní tabule. Materiál lze použít k samostatné, nebo skupinové práci žáků, nebo jako pracovní listy.</a:t>
            </a:r>
          </a:p>
          <a:p>
            <a:endParaRPr lang="cs-CZ" dirty="0"/>
          </a:p>
        </p:txBody>
      </p:sp>
      <p:pic>
        <p:nvPicPr>
          <p:cNvPr id="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248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Vypočítej!</a:t>
            </a:r>
            <a:endParaRPr lang="cs-CZ" b="1" u="sng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7080875"/>
              </p:ext>
            </p:extLst>
          </p:nvPr>
        </p:nvGraphicFramePr>
        <p:xfrm>
          <a:off x="1043608" y="1412776"/>
          <a:ext cx="1656184" cy="4918960"/>
        </p:xfrm>
        <a:graphic>
          <a:graphicData uri="http://schemas.openxmlformats.org/drawingml/2006/table">
            <a:tbl>
              <a:tblPr firstRow="1" bandCol="1">
                <a:tableStyleId>{EB344D84-9AFB-497E-A393-DC336BA19D2E}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:8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8464224"/>
              </p:ext>
            </p:extLst>
          </p:nvPr>
        </p:nvGraphicFramePr>
        <p:xfrm>
          <a:off x="5796136" y="1373400"/>
          <a:ext cx="1656184" cy="4918960"/>
        </p:xfrm>
        <a:graphic>
          <a:graphicData uri="http://schemas.openxmlformats.org/drawingml/2006/table">
            <a:tbl>
              <a:tblPr firstRow="1" bandCol="1">
                <a:tableStyleId>{2A488322-F2BA-4B5B-9748-0D474271808F}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:6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57400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942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Vypočítej!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4535054"/>
              </p:ext>
            </p:extLst>
          </p:nvPr>
        </p:nvGraphicFramePr>
        <p:xfrm>
          <a:off x="1187624" y="1484784"/>
          <a:ext cx="1656184" cy="4918960"/>
        </p:xfrm>
        <a:graphic>
          <a:graphicData uri="http://schemas.openxmlformats.org/drawingml/2006/table">
            <a:tbl>
              <a:tblPr firstRow="1" bandCol="1">
                <a:tableStyleId>{74C1A8A3-306A-4EB7-A6B1-4F7E0EB9C5D6}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:9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63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27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52945389"/>
              </p:ext>
            </p:extLst>
          </p:nvPr>
        </p:nvGraphicFramePr>
        <p:xfrm>
          <a:off x="5940152" y="1484784"/>
          <a:ext cx="1656184" cy="4918960"/>
        </p:xfrm>
        <a:graphic>
          <a:graphicData uri="http://schemas.openxmlformats.org/drawingml/2006/table">
            <a:tbl>
              <a:tblPr firstRow="1" bandCol="1">
                <a:tableStyleId>{85BE263C-DBD7-4A20-BB59-AAB30ACAA65A}</a:tableStyleId>
              </a:tblPr>
              <a:tblGrid>
                <a:gridCol w="828092"/>
                <a:gridCol w="828092"/>
              </a:tblGrid>
              <a:tr h="496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:7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42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28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56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63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35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45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49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912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4482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69824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Vypočítej housenku: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79512" y="5013176"/>
            <a:ext cx="1368152" cy="1368152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noFill/>
            </a:endParaRPr>
          </a:p>
        </p:txBody>
      </p:sp>
      <p:sp>
        <p:nvSpPr>
          <p:cNvPr id="6" name="Ovál 5"/>
          <p:cNvSpPr/>
          <p:nvPr/>
        </p:nvSpPr>
        <p:spPr>
          <a:xfrm>
            <a:off x="899592" y="3861048"/>
            <a:ext cx="1368152" cy="1368152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195736" y="3429000"/>
            <a:ext cx="1368152" cy="1368152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563888" y="3501008"/>
            <a:ext cx="1368152" cy="1368152"/>
          </a:xfrm>
          <a:prstGeom prst="ellipse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932040" y="3861048"/>
            <a:ext cx="1368152" cy="1368152"/>
          </a:xfrm>
          <a:prstGeom prst="ellipse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084168" y="3068960"/>
            <a:ext cx="1368152" cy="1368152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Zakřivená spojnice 15"/>
          <p:cNvCxnSpPr/>
          <p:nvPr/>
        </p:nvCxnSpPr>
        <p:spPr>
          <a:xfrm rot="16200000" flipV="1">
            <a:off x="6966266" y="1682806"/>
            <a:ext cx="612068" cy="360040"/>
          </a:xfrm>
          <a:prstGeom prst="curvedConnector3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Zakřivená spojnice 17"/>
          <p:cNvCxnSpPr/>
          <p:nvPr/>
        </p:nvCxnSpPr>
        <p:spPr>
          <a:xfrm rot="5400000" flipH="1" flipV="1">
            <a:off x="8028384" y="1772816"/>
            <a:ext cx="720080" cy="288032"/>
          </a:xfrm>
          <a:prstGeom prst="curvedConnector3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7020272" y="1412776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460432" y="1412776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44522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63 : 7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4293096"/>
            <a:ext cx="1106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34 : 6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3789040"/>
            <a:ext cx="1106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24 : 8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07904" y="3861048"/>
            <a:ext cx="1106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72 : 8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4293096"/>
            <a:ext cx="1106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36 : 9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28184" y="3501008"/>
            <a:ext cx="1106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49 : 7</a:t>
            </a:r>
            <a:endParaRPr lang="cs-CZ" sz="3200" b="1" dirty="0"/>
          </a:p>
        </p:txBody>
      </p:sp>
      <p:sp>
        <p:nvSpPr>
          <p:cNvPr id="24" name="Ovál 5"/>
          <p:cNvSpPr/>
          <p:nvPr/>
        </p:nvSpPr>
        <p:spPr>
          <a:xfrm>
            <a:off x="7092280" y="2132856"/>
            <a:ext cx="1368152" cy="1368152"/>
          </a:xfrm>
          <a:prstGeom prst="ellipse">
            <a:avLst/>
          </a:prstGeom>
          <a:noFill/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hnutý pruh 25"/>
          <p:cNvSpPr/>
          <p:nvPr/>
        </p:nvSpPr>
        <p:spPr>
          <a:xfrm rot="10800000">
            <a:off x="7308304" y="2564904"/>
            <a:ext cx="914400" cy="720080"/>
          </a:xfrm>
          <a:prstGeom prst="blockArc">
            <a:avLst>
              <a:gd name="adj1" fmla="val 13351285"/>
              <a:gd name="adj2" fmla="val 19125488"/>
              <a:gd name="adj3" fmla="val 12661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7452320" y="256490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956376" y="256490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7668344" y="2780928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Smějící se emotikona na mobil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1828800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595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164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Vypočítej!</vt:lpstr>
      <vt:lpstr>Vypočítej!</vt:lpstr>
      <vt:lpstr>Vypočítej housenku:</vt:lpstr>
      <vt:lpstr>Zdroj obrázku: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6-9</dc:title>
  <dc:creator>Petruška</dc:creator>
  <cp:lastModifiedBy>Verunka</cp:lastModifiedBy>
  <cp:revision>6</cp:revision>
  <dcterms:created xsi:type="dcterms:W3CDTF">2013-03-22T08:30:41Z</dcterms:created>
  <dcterms:modified xsi:type="dcterms:W3CDTF">2013-03-25T15:06:40Z</dcterms:modified>
</cp:coreProperties>
</file>