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56" r:id="rId3"/>
    <p:sldId id="261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60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VY_32_INOVACE_04_AJ_07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Miluše Vosáhlová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Aj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</a:rPr>
            <a:t>– 3.A – </a:t>
          </a:r>
          <a:r>
            <a:rPr lang="cs-CZ" sz="2000" dirty="0" err="1" smtClean="0">
              <a:solidFill>
                <a:schemeClr val="tx1"/>
              </a:solidFill>
            </a:rPr>
            <a:t>Toys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CA82FE3-5450-486D-8C6E-F7E26BE4474F}" type="presOf" srcId="{D1D4F407-5343-4D3F-B5B9-D407B03CAEB4}" destId="{AED2198E-93D5-4001-81B4-73124B309672}" srcOrd="1" destOrd="0" presId="urn:microsoft.com/office/officeart/2005/8/layout/target3"/>
    <dgm:cxn modelId="{AABED7F7-D8D9-4096-92E4-9211F21EC161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D75F4BE-43F5-4B2D-BE2E-EFBCB6097554}" type="presOf" srcId="{4C35D32F-0EAB-4CD7-82EE-45574DC2A586}" destId="{890E4F0B-2866-4A3F-A3C7-2A14B1797930}" srcOrd="1" destOrd="0" presId="urn:microsoft.com/office/officeart/2005/8/layout/target3"/>
    <dgm:cxn modelId="{5917A7C7-717C-4C26-8891-168850E5D8FC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8AD2A8F-C9D3-486C-AE61-F66B110B3462}" type="presOf" srcId="{D1B46980-6531-4606-95E6-44980827E919}" destId="{2BE915AB-18AA-4053-B92C-3BFC9ED204BB}" srcOrd="1" destOrd="0" presId="urn:microsoft.com/office/officeart/2005/8/layout/target3"/>
    <dgm:cxn modelId="{94815042-0D2C-4119-8661-65B8AD32192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75C7E90-054A-4CBC-BBDD-E4080955CA61}" type="presOf" srcId="{757F3AB3-0718-4624-B441-E567A8F0AB56}" destId="{333A1088-737F-45CB-B68E-254E46348037}" srcOrd="0" destOrd="0" presId="urn:microsoft.com/office/officeart/2005/8/layout/target3"/>
    <dgm:cxn modelId="{6EA26B3B-4A23-4F26-B794-E4A4CE98D200}" type="presOf" srcId="{B651F6E3-6281-48DB-9319-2AEAFDAE7572}" destId="{6BB5E863-4638-4E1D-BFDE-399D028AC4ED}" srcOrd="1" destOrd="0" presId="urn:microsoft.com/office/officeart/2005/8/layout/target3"/>
    <dgm:cxn modelId="{2500A73A-2A5F-45EC-B5DC-919C7E782176}" type="presOf" srcId="{D8197B8C-B260-4A16-BDF4-0947B075E274}" destId="{5A5FFA88-C948-4069-8E93-59FA12366E83}" srcOrd="1" destOrd="0" presId="urn:microsoft.com/office/officeart/2005/8/layout/target3"/>
    <dgm:cxn modelId="{ADD66848-9735-43B8-966F-538142C4E631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8012A3A-8968-45A8-BA58-2EE947E527F0}" type="presOf" srcId="{B651F6E3-6281-48DB-9319-2AEAFDAE7572}" destId="{619D679B-A015-4ECF-8348-D1034C574F40}" srcOrd="0" destOrd="0" presId="urn:microsoft.com/office/officeart/2005/8/layout/target3"/>
    <dgm:cxn modelId="{1E115B60-9766-4B4D-8D09-C7100AB15800}" type="presParOf" srcId="{333A1088-737F-45CB-B68E-254E46348037}" destId="{F5ABB229-8D3B-4694-996A-96F23CF14429}" srcOrd="0" destOrd="0" presId="urn:microsoft.com/office/officeart/2005/8/layout/target3"/>
    <dgm:cxn modelId="{D9DF16B8-16EF-48E6-AAF5-AC921246F163}" type="presParOf" srcId="{333A1088-737F-45CB-B68E-254E46348037}" destId="{F41139FD-01EE-4571-8B17-4FB00FC51163}" srcOrd="1" destOrd="0" presId="urn:microsoft.com/office/officeart/2005/8/layout/target3"/>
    <dgm:cxn modelId="{72DA679F-F594-4C25-AE76-9444C9B3FC0C}" type="presParOf" srcId="{333A1088-737F-45CB-B68E-254E46348037}" destId="{D005CE8C-CC26-4C3E-AC11-E15060ECD759}" srcOrd="2" destOrd="0" presId="urn:microsoft.com/office/officeart/2005/8/layout/target3"/>
    <dgm:cxn modelId="{C27691A0-BDA5-4113-8D50-C9A3B50ACD25}" type="presParOf" srcId="{333A1088-737F-45CB-B68E-254E46348037}" destId="{2C702D82-9B77-49B7-9568-BB8EB47C3372}" srcOrd="3" destOrd="0" presId="urn:microsoft.com/office/officeart/2005/8/layout/target3"/>
    <dgm:cxn modelId="{A17EE02C-1930-4D14-BCF4-8E61FEF6299B}" type="presParOf" srcId="{333A1088-737F-45CB-B68E-254E46348037}" destId="{A52A0455-90FF-4808-ABD0-F02540D31D5A}" srcOrd="4" destOrd="0" presId="urn:microsoft.com/office/officeart/2005/8/layout/target3"/>
    <dgm:cxn modelId="{B78E87CB-A9A6-4D68-BD8B-F2B14DD2049A}" type="presParOf" srcId="{333A1088-737F-45CB-B68E-254E46348037}" destId="{6140AFEC-043D-4C43-A2F9-D0F5331DF3A3}" srcOrd="5" destOrd="0" presId="urn:microsoft.com/office/officeart/2005/8/layout/target3"/>
    <dgm:cxn modelId="{3D132DEB-9433-444E-94D9-8F107AF4E874}" type="presParOf" srcId="{333A1088-737F-45CB-B68E-254E46348037}" destId="{9358AC05-5D7D-4327-9F80-1AD486AEA664}" srcOrd="6" destOrd="0" presId="urn:microsoft.com/office/officeart/2005/8/layout/target3"/>
    <dgm:cxn modelId="{1E3FE3E2-9AA4-4E3E-A0D0-1D7BEB40BE78}" type="presParOf" srcId="{333A1088-737F-45CB-B68E-254E46348037}" destId="{313FC574-E1CD-4FB4-B054-0B805CE0447D}" srcOrd="7" destOrd="0" presId="urn:microsoft.com/office/officeart/2005/8/layout/target3"/>
    <dgm:cxn modelId="{F0F2D3BD-DE34-4A06-993A-5DA1481536D4}" type="presParOf" srcId="{333A1088-737F-45CB-B68E-254E46348037}" destId="{619D679B-A015-4ECF-8348-D1034C574F40}" srcOrd="8" destOrd="0" presId="urn:microsoft.com/office/officeart/2005/8/layout/target3"/>
    <dgm:cxn modelId="{65D16CC2-73B0-462B-9177-B907A738CBFF}" type="presParOf" srcId="{333A1088-737F-45CB-B68E-254E46348037}" destId="{322283A8-4A27-4CDA-BAE3-F381106A9174}" srcOrd="9" destOrd="0" presId="urn:microsoft.com/office/officeart/2005/8/layout/target3"/>
    <dgm:cxn modelId="{A8612361-CB08-445E-B612-3468BB7C78C8}" type="presParOf" srcId="{333A1088-737F-45CB-B68E-254E46348037}" destId="{FFC9F71D-1B4F-4AD9-A4A6-86ADEFC8AF5C}" srcOrd="10" destOrd="0" presId="urn:microsoft.com/office/officeart/2005/8/layout/target3"/>
    <dgm:cxn modelId="{EDECBEC1-C6E8-4A02-A1AE-3A2F5D81CA49}" type="presParOf" srcId="{333A1088-737F-45CB-B68E-254E46348037}" destId="{25B08C86-7E15-44DC-BE7F-FFB55DD49D12}" srcOrd="11" destOrd="0" presId="urn:microsoft.com/office/officeart/2005/8/layout/target3"/>
    <dgm:cxn modelId="{08BF284B-809F-4A99-8BFE-02F0C98658A0}" type="presParOf" srcId="{333A1088-737F-45CB-B68E-254E46348037}" destId="{76644BE8-9D7C-4C09-B250-3D10AF48CBB7}" srcOrd="12" destOrd="0" presId="urn:microsoft.com/office/officeart/2005/8/layout/target3"/>
    <dgm:cxn modelId="{DAF8EA7E-920C-45AB-8F8A-3CBAC5795760}" type="presParOf" srcId="{333A1088-737F-45CB-B68E-254E46348037}" destId="{EE85B701-7295-41C0-BA7A-34D3756A2AE6}" srcOrd="13" destOrd="0" presId="urn:microsoft.com/office/officeart/2005/8/layout/target3"/>
    <dgm:cxn modelId="{B01774AE-5B67-4601-B897-261AC3A8257A}" type="presParOf" srcId="{333A1088-737F-45CB-B68E-254E46348037}" destId="{8BEBB6EC-1DAA-4CAC-8A25-BC0FCBD5DBD5}" srcOrd="14" destOrd="0" presId="urn:microsoft.com/office/officeart/2005/8/layout/target3"/>
    <dgm:cxn modelId="{B4E745E7-3A18-4636-889A-10B6B173CD63}" type="presParOf" srcId="{333A1088-737F-45CB-B68E-254E46348037}" destId="{AED2198E-93D5-4001-81B4-73124B309672}" srcOrd="15" destOrd="0" presId="urn:microsoft.com/office/officeart/2005/8/layout/target3"/>
    <dgm:cxn modelId="{94A8EB00-6BAC-47C2-B107-B88804A161C1}" type="presParOf" srcId="{333A1088-737F-45CB-B68E-254E46348037}" destId="{2BE915AB-18AA-4053-B92C-3BFC9ED204BB}" srcOrd="16" destOrd="0" presId="urn:microsoft.com/office/officeart/2005/8/layout/target3"/>
    <dgm:cxn modelId="{29BFD311-ABCF-49B1-BCA7-4C138C461FF5}" type="presParOf" srcId="{333A1088-737F-45CB-B68E-254E46348037}" destId="{6BB5E863-4638-4E1D-BFDE-399D028AC4ED}" srcOrd="17" destOrd="0" presId="urn:microsoft.com/office/officeart/2005/8/layout/target3"/>
    <dgm:cxn modelId="{5BB12EDA-4759-474A-90ED-E0CD8BAFCACD}" type="presParOf" srcId="{333A1088-737F-45CB-B68E-254E46348037}" destId="{5A5FFA88-C948-4069-8E93-59FA12366E83}" srcOrd="18" destOrd="0" presId="urn:microsoft.com/office/officeart/2005/8/layout/target3"/>
    <dgm:cxn modelId="{18717C97-495B-44C0-8F9F-0129991D8317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2F8E35-4B0B-48E6-9B91-06E525B2B440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DCD75D-75E3-4262-A38D-A2C52D736D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4D076-CB43-4C72-9BE5-ED2DF750B867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D4DD8-0F0B-43F6-ABD1-EC1F12E40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4D076-CB43-4C72-9BE5-ED2DF750B867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D4DD8-0F0B-43F6-ABD1-EC1F12E40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4D076-CB43-4C72-9BE5-ED2DF750B867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D4DD8-0F0B-43F6-ABD1-EC1F12E40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4D076-CB43-4C72-9BE5-ED2DF750B867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D4DD8-0F0B-43F6-ABD1-EC1F12E40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4D076-CB43-4C72-9BE5-ED2DF750B867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D4DD8-0F0B-43F6-ABD1-EC1F12E40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4D076-CB43-4C72-9BE5-ED2DF750B867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D4DD8-0F0B-43F6-ABD1-EC1F12E40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4D076-CB43-4C72-9BE5-ED2DF750B867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D4DD8-0F0B-43F6-ABD1-EC1F12E40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4D076-CB43-4C72-9BE5-ED2DF750B867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D4DD8-0F0B-43F6-ABD1-EC1F12E40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4D076-CB43-4C72-9BE5-ED2DF750B867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D4DD8-0F0B-43F6-ABD1-EC1F12E40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4D076-CB43-4C72-9BE5-ED2DF750B867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D4DD8-0F0B-43F6-ABD1-EC1F12E40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4D076-CB43-4C72-9BE5-ED2DF750B867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D4DD8-0F0B-43F6-ABD1-EC1F12E40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64D076-CB43-4C72-9BE5-ED2DF750B867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8D4DD8-0F0B-43F6-ABD1-EC1F12E405B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00B0F0"/>
          </a:solidFill>
        </p:spPr>
        <p:txBody>
          <a:bodyPr>
            <a:noAutofit/>
          </a:bodyPr>
          <a:lstStyle/>
          <a:p>
            <a:r>
              <a:rPr lang="cs-CZ" sz="9600" dirty="0" err="1" smtClean="0"/>
              <a:t>Toys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3. ročníku ZŠ k procvičení  učiva k tématu „Hračky“. </a:t>
            </a:r>
          </a:p>
          <a:p>
            <a:r>
              <a:rPr lang="cs-CZ" dirty="0" smtClean="0"/>
              <a:t>Žáci  plynule  čtou slova a poté je  používají  ve větách.</a:t>
            </a:r>
          </a:p>
          <a:p>
            <a:r>
              <a:rPr lang="cs-CZ" dirty="0" smtClean="0"/>
              <a:t>Materiál  je vhodný využívat v úvodní části hodiny k vyvození nového učiva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Žáci pracovali  aktivně,  připravené věty přečetli  bez </a:t>
            </a:r>
            <a:r>
              <a:rPr lang="cs-CZ" smtClean="0"/>
              <a:t>větších problémů.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Autofit/>
          </a:bodyPr>
          <a:lstStyle/>
          <a:p>
            <a:r>
              <a:rPr lang="cs-CZ" sz="5400" dirty="0" smtClean="0"/>
              <a:t>a   </a:t>
            </a:r>
            <a:r>
              <a:rPr lang="cs-CZ" sz="5400" dirty="0" err="1" smtClean="0"/>
              <a:t>boat</a:t>
            </a:r>
            <a:endParaRPr lang="cs-CZ" sz="5400" dirty="0" smtClean="0"/>
          </a:p>
          <a:p>
            <a:r>
              <a:rPr lang="cs-CZ" sz="5400" dirty="0" smtClean="0"/>
              <a:t>a   car</a:t>
            </a:r>
          </a:p>
          <a:p>
            <a:r>
              <a:rPr lang="cs-CZ" sz="5400" dirty="0" smtClean="0"/>
              <a:t>a   </a:t>
            </a:r>
            <a:r>
              <a:rPr lang="cs-CZ" sz="5400" dirty="0" err="1" smtClean="0"/>
              <a:t>doll</a:t>
            </a:r>
            <a:endParaRPr lang="cs-CZ" sz="5400" dirty="0" smtClean="0"/>
          </a:p>
          <a:p>
            <a:r>
              <a:rPr lang="cs-CZ" sz="5400" dirty="0" smtClean="0"/>
              <a:t>a   </a:t>
            </a:r>
            <a:r>
              <a:rPr lang="cs-CZ" sz="5400" dirty="0" err="1" smtClean="0"/>
              <a:t>teddy</a:t>
            </a:r>
            <a:endParaRPr lang="cs-CZ" sz="5400" dirty="0" smtClean="0"/>
          </a:p>
          <a:p>
            <a:r>
              <a:rPr lang="cs-CZ" sz="5400" dirty="0" smtClean="0"/>
              <a:t>a   </a:t>
            </a:r>
            <a:r>
              <a:rPr lang="cs-CZ" sz="5400" dirty="0" err="1" smtClean="0"/>
              <a:t>train</a:t>
            </a:r>
            <a:endParaRPr lang="cs-CZ" sz="5400" dirty="0"/>
          </a:p>
        </p:txBody>
      </p:sp>
      <p:pic>
        <p:nvPicPr>
          <p:cNvPr id="1026" name="Picture 2" descr="C:\Documents and Settings\Uzivatel\Local Settings\Temporary Internet Files\Content.IE5\K6L41ZKS\MC9003209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1628800"/>
            <a:ext cx="1819656" cy="706831"/>
          </a:xfrm>
          <a:prstGeom prst="rect">
            <a:avLst/>
          </a:prstGeom>
          <a:noFill/>
        </p:spPr>
      </p:pic>
      <p:pic>
        <p:nvPicPr>
          <p:cNvPr id="1027" name="Picture 3" descr="C:\Documents and Settings\Uzivatel\Local Settings\Temporary Internet Files\Content.IE5\FEZ910OQ\MP90040523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420888"/>
            <a:ext cx="2563485" cy="1227200"/>
          </a:xfrm>
          <a:prstGeom prst="rect">
            <a:avLst/>
          </a:prstGeom>
          <a:noFill/>
        </p:spPr>
      </p:pic>
      <p:pic>
        <p:nvPicPr>
          <p:cNvPr id="1028" name="Picture 4" descr="C:\Documents and Settings\Uzivatel\Local Settings\Temporary Internet Files\Content.IE5\FG2XZOZA\MC90035571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5" y="3501008"/>
            <a:ext cx="1383932" cy="1080120"/>
          </a:xfrm>
          <a:prstGeom prst="rect">
            <a:avLst/>
          </a:prstGeom>
          <a:noFill/>
        </p:spPr>
      </p:pic>
      <p:pic>
        <p:nvPicPr>
          <p:cNvPr id="1029" name="Picture 5" descr="C:\Documents and Settings\Uzivatel\Local Settings\Temporary Internet Files\Content.IE5\93IEPA2M\MC90030546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1077" y="4653137"/>
            <a:ext cx="1328396" cy="936104"/>
          </a:xfrm>
          <a:prstGeom prst="rect">
            <a:avLst/>
          </a:prstGeom>
          <a:noFill/>
        </p:spPr>
      </p:pic>
      <p:pic>
        <p:nvPicPr>
          <p:cNvPr id="1030" name="Picture 6" descr="C:\Documents and Settings\Uzivatel\Local Settings\Temporary Internet Files\Content.IE5\LXS7F9JO\MP90039880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24244" y="5661248"/>
            <a:ext cx="2863980" cy="11967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Čti  věty:</a:t>
            </a:r>
          </a:p>
          <a:p>
            <a:endParaRPr lang="cs-CZ" dirty="0" smtClean="0"/>
          </a:p>
          <a:p>
            <a:r>
              <a:rPr lang="cs-CZ" dirty="0" smtClean="0"/>
              <a:t>I   </a:t>
            </a:r>
            <a:r>
              <a:rPr lang="cs-CZ" dirty="0" err="1" smtClean="0"/>
              <a:t>have</a:t>
            </a:r>
            <a:r>
              <a:rPr lang="cs-CZ" dirty="0" smtClean="0"/>
              <a:t>   a    </a:t>
            </a:r>
            <a:r>
              <a:rPr lang="cs-CZ" dirty="0" err="1" smtClean="0"/>
              <a:t>big</a:t>
            </a:r>
            <a:r>
              <a:rPr lang="cs-CZ" dirty="0" smtClean="0"/>
              <a:t>                      .</a:t>
            </a:r>
          </a:p>
          <a:p>
            <a:endParaRPr lang="cs-CZ" dirty="0"/>
          </a:p>
          <a:p>
            <a:r>
              <a:rPr lang="cs-CZ" dirty="0" smtClean="0"/>
              <a:t>My                           </a:t>
            </a:r>
            <a:r>
              <a:rPr lang="cs-CZ" dirty="0" err="1" smtClean="0"/>
              <a:t>is</a:t>
            </a:r>
            <a:r>
              <a:rPr lang="cs-CZ" dirty="0" smtClean="0"/>
              <a:t>   green.</a:t>
            </a:r>
          </a:p>
          <a:p>
            <a:endParaRPr lang="cs-CZ" dirty="0"/>
          </a:p>
          <a:p>
            <a:r>
              <a:rPr lang="cs-CZ" dirty="0" smtClean="0"/>
              <a:t>I   </a:t>
            </a:r>
            <a:r>
              <a:rPr lang="cs-CZ" dirty="0" err="1" smtClean="0"/>
              <a:t>like</a:t>
            </a:r>
            <a:r>
              <a:rPr lang="cs-CZ" dirty="0" smtClean="0"/>
              <a:t>   my                .  </a:t>
            </a:r>
          </a:p>
          <a:p>
            <a:endParaRPr lang="cs-CZ" dirty="0"/>
          </a:p>
          <a:p>
            <a:r>
              <a:rPr lang="cs-CZ" dirty="0" smtClean="0"/>
              <a:t>I  </a:t>
            </a:r>
            <a:r>
              <a:rPr lang="cs-CZ" dirty="0" err="1" smtClean="0"/>
              <a:t>have</a:t>
            </a:r>
            <a:r>
              <a:rPr lang="cs-CZ" dirty="0" smtClean="0"/>
              <a:t>  a  </a:t>
            </a:r>
            <a:r>
              <a:rPr lang="cs-CZ" dirty="0" err="1" smtClean="0"/>
              <a:t>little</a:t>
            </a:r>
            <a:r>
              <a:rPr lang="cs-CZ" dirty="0" smtClean="0"/>
              <a:t>                      . </a:t>
            </a:r>
            <a:endParaRPr lang="cs-CZ" dirty="0"/>
          </a:p>
        </p:txBody>
      </p:sp>
      <p:pic>
        <p:nvPicPr>
          <p:cNvPr id="2051" name="Picture 3" descr="C:\Documents and Settings\Uzivatel\Local Settings\Temporary Internet Files\Content.IE5\JJJO1OIO\MC9002306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1916832"/>
            <a:ext cx="1643736" cy="1466708"/>
          </a:xfrm>
          <a:prstGeom prst="rect">
            <a:avLst/>
          </a:prstGeom>
          <a:noFill/>
        </p:spPr>
      </p:pic>
      <p:pic>
        <p:nvPicPr>
          <p:cNvPr id="2052" name="Picture 4" descr="C:\Documents and Settings\Uzivatel\Local Settings\Temporary Internet Files\Content.IE5\984M4OL5\MC9002903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140968"/>
            <a:ext cx="1995016" cy="792088"/>
          </a:xfrm>
          <a:prstGeom prst="rect">
            <a:avLst/>
          </a:prstGeom>
          <a:noFill/>
        </p:spPr>
      </p:pic>
      <p:pic>
        <p:nvPicPr>
          <p:cNvPr id="2053" name="Picture 5" descr="C:\Documents and Settings\Uzivatel\Local Settings\Temporary Internet Files\Content.IE5\88KCXD4I\MC9000195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4077072"/>
            <a:ext cx="1412509" cy="1008112"/>
          </a:xfrm>
          <a:prstGeom prst="rect">
            <a:avLst/>
          </a:prstGeom>
          <a:noFill/>
        </p:spPr>
      </p:pic>
      <p:pic>
        <p:nvPicPr>
          <p:cNvPr id="2054" name="Picture 6" descr="C:\Documents and Settings\Uzivatel\Local Settings\Temporary Internet Files\Content.IE5\TW516W7I\MC90035569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5085184"/>
            <a:ext cx="1832458" cy="9610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Čti věty:</a:t>
            </a:r>
          </a:p>
          <a:p>
            <a:r>
              <a:rPr lang="cs-CZ" dirty="0" smtClean="0"/>
              <a:t>I  </a:t>
            </a:r>
            <a:r>
              <a:rPr lang="cs-CZ" dirty="0" err="1" smtClean="0"/>
              <a:t>have</a:t>
            </a:r>
            <a:r>
              <a:rPr lang="cs-CZ" dirty="0" smtClean="0"/>
              <a:t>  a  </a:t>
            </a:r>
            <a:r>
              <a:rPr lang="cs-CZ" dirty="0" err="1" smtClean="0"/>
              <a:t>big</a:t>
            </a:r>
            <a:r>
              <a:rPr lang="cs-CZ" dirty="0" smtClean="0"/>
              <a:t>   </a:t>
            </a:r>
            <a:r>
              <a:rPr lang="cs-CZ" dirty="0" err="1" smtClean="0"/>
              <a:t>brown</a:t>
            </a:r>
            <a:r>
              <a:rPr lang="cs-CZ" dirty="0" smtClean="0"/>
              <a:t>                  .</a:t>
            </a:r>
          </a:p>
          <a:p>
            <a:endParaRPr lang="cs-CZ" dirty="0"/>
          </a:p>
          <a:p>
            <a:r>
              <a:rPr lang="cs-CZ" dirty="0" err="1" smtClean="0"/>
              <a:t>We</a:t>
            </a:r>
            <a:r>
              <a:rPr lang="cs-CZ" dirty="0" smtClean="0"/>
              <a:t>    </a:t>
            </a:r>
            <a:r>
              <a:rPr lang="cs-CZ" dirty="0" err="1" smtClean="0"/>
              <a:t>have</a:t>
            </a:r>
            <a:r>
              <a:rPr lang="cs-CZ" dirty="0" smtClean="0"/>
              <a:t>   a   </a:t>
            </a:r>
            <a:r>
              <a:rPr lang="cs-CZ" dirty="0" err="1" smtClean="0"/>
              <a:t>yellow</a:t>
            </a:r>
            <a:r>
              <a:rPr lang="cs-CZ" dirty="0" smtClean="0"/>
              <a:t>                 .</a:t>
            </a:r>
          </a:p>
          <a:p>
            <a:endParaRPr lang="cs-CZ" dirty="0"/>
          </a:p>
          <a:p>
            <a:r>
              <a:rPr lang="cs-CZ" dirty="0" err="1" smtClean="0"/>
              <a:t>You</a:t>
            </a:r>
            <a:r>
              <a:rPr lang="cs-CZ" dirty="0" smtClean="0"/>
              <a:t>   </a:t>
            </a:r>
            <a:r>
              <a:rPr lang="cs-CZ" dirty="0" err="1" smtClean="0"/>
              <a:t>have</a:t>
            </a:r>
            <a:r>
              <a:rPr lang="cs-CZ" dirty="0" smtClean="0"/>
              <a:t>   a    </a:t>
            </a:r>
            <a:r>
              <a:rPr lang="cs-CZ" dirty="0" err="1" smtClean="0"/>
              <a:t>red</a:t>
            </a:r>
            <a:r>
              <a:rPr lang="cs-CZ" dirty="0" smtClean="0"/>
              <a:t>                     .</a:t>
            </a:r>
            <a:endParaRPr lang="cs-CZ" dirty="0"/>
          </a:p>
        </p:txBody>
      </p:sp>
      <p:pic>
        <p:nvPicPr>
          <p:cNvPr id="3075" name="Picture 3" descr="C:\Documents and Settings\Uzivatel\Local Settings\Temporary Internet Files\Content.IE5\L8VVKE9I\MP90032108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844824"/>
            <a:ext cx="1335508" cy="1296144"/>
          </a:xfrm>
          <a:prstGeom prst="rect">
            <a:avLst/>
          </a:prstGeom>
          <a:noFill/>
        </p:spPr>
      </p:pic>
      <p:pic>
        <p:nvPicPr>
          <p:cNvPr id="3076" name="Picture 4" descr="C:\Documents and Settings\Uzivatel\Local Settings\Temporary Internet Files\Content.IE5\0T6AP4BJ\MC90035567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3212976"/>
            <a:ext cx="1347820" cy="865350"/>
          </a:xfrm>
          <a:prstGeom prst="rect">
            <a:avLst/>
          </a:prstGeom>
          <a:noFill/>
        </p:spPr>
      </p:pic>
      <p:pic>
        <p:nvPicPr>
          <p:cNvPr id="3077" name="Picture 5" descr="C:\Documents and Settings\Uzivatel\Local Settings\Temporary Internet Files\Content.IE5\71X9V9XK\MC90031058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4221088"/>
            <a:ext cx="1802282" cy="14657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Mám  velké  auto.</a:t>
            </a:r>
          </a:p>
          <a:p>
            <a:r>
              <a:rPr lang="cs-CZ" dirty="0" smtClean="0"/>
              <a:t>Moje loďka je zelená.</a:t>
            </a:r>
          </a:p>
          <a:p>
            <a:r>
              <a:rPr lang="cs-CZ" dirty="0" smtClean="0"/>
              <a:t>Mám rád(a)  svou panenku.</a:t>
            </a:r>
          </a:p>
          <a:p>
            <a:r>
              <a:rPr lang="cs-CZ" dirty="0" smtClean="0"/>
              <a:t>Mám  malý vláček.</a:t>
            </a:r>
          </a:p>
          <a:p>
            <a:r>
              <a:rPr lang="cs-CZ" dirty="0" smtClean="0"/>
              <a:t>Mám velkého hnědého medvídka.</a:t>
            </a:r>
          </a:p>
          <a:p>
            <a:r>
              <a:rPr lang="cs-CZ" dirty="0" smtClean="0"/>
              <a:t>Máme žluté autíčko.</a:t>
            </a:r>
          </a:p>
          <a:p>
            <a:r>
              <a:rPr lang="cs-CZ" dirty="0" smtClean="0"/>
              <a:t>Ty máš (vy máte)  červenou loďku.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  </a:t>
            </a:r>
            <a:r>
              <a:rPr lang="cs-CZ" dirty="0" smtClean="0">
                <a:hlinkClick r:id="rId2"/>
              </a:rPr>
              <a:t>www.office</a:t>
            </a:r>
            <a:r>
              <a:rPr lang="cs-CZ" dirty="0" smtClean="0"/>
              <a:t>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182</Words>
  <Application>Microsoft Office PowerPoint</Application>
  <PresentationFormat>Předvádění na obrazovce (4:3)</PresentationFormat>
  <Paragraphs>41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Toys</vt:lpstr>
      <vt:lpstr>ANOTACE</vt:lpstr>
      <vt:lpstr>Snímek 4</vt:lpstr>
      <vt:lpstr>Snímek 5</vt:lpstr>
      <vt:lpstr>Snímek 6</vt:lpstr>
      <vt:lpstr>Řešení: 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Toys</dc:title>
  <dc:creator>Radek</dc:creator>
  <cp:lastModifiedBy>ZŠ Uh.Ostroh</cp:lastModifiedBy>
  <cp:revision>10</cp:revision>
  <dcterms:created xsi:type="dcterms:W3CDTF">2011-11-06T06:51:59Z</dcterms:created>
  <dcterms:modified xsi:type="dcterms:W3CDTF">2011-11-11T12:38:31Z</dcterms:modified>
</cp:coreProperties>
</file>