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62" r:id="rId2"/>
    <p:sldId id="261" r:id="rId3"/>
    <p:sldId id="259" r:id="rId4"/>
    <p:sldId id="260" r:id="rId5"/>
    <p:sldId id="256" r:id="rId6"/>
    <p:sldId id="258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6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bg1"/>
              </a:solidFill>
            </a:rPr>
            <a:t>Mgr. Miluše Vosáhlová</a:t>
          </a:r>
          <a:endParaRPr lang="cs-CZ" sz="2000" dirty="0">
            <a:solidFill>
              <a:schemeClr val="bg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AJ – 3.A -  sloveso „</a:t>
          </a:r>
          <a:r>
            <a:rPr lang="cs-CZ" sz="2000" dirty="0" err="1" smtClean="0"/>
            <a:t>like</a:t>
          </a:r>
          <a:r>
            <a:rPr lang="cs-CZ" sz="2000" dirty="0" smtClean="0"/>
            <a:t>“</a:t>
          </a:r>
          <a:endParaRPr lang="cs-CZ" sz="2000" dirty="0">
            <a:solidFill>
              <a:srgbClr val="FF0000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91D7ED7F-0B33-4355-A9C4-AA88671F8BBE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>
              <a:solidFill>
                <a:schemeClr val="bg1"/>
              </a:solidFill>
            </a:rPr>
            <a:t>VY_32_INOVACE_04_AJ_08</a:t>
          </a:r>
          <a:endParaRPr lang="cs-CZ" sz="2000" dirty="0">
            <a:solidFill>
              <a:schemeClr val="bg1"/>
            </a:solidFill>
          </a:endParaRPr>
        </a:p>
      </dgm:t>
    </dgm:pt>
    <dgm:pt modelId="{C7590825-D38A-4575-B154-029A9F9D5CBC}" type="parTrans" cxnId="{74C4753B-514B-4E71-A220-7F9A012D8E56}">
      <dgm:prSet/>
      <dgm:spPr/>
    </dgm:pt>
    <dgm:pt modelId="{64132D67-CA0A-4531-9142-25CBFEF42C04}" type="sibTrans" cxnId="{74C4753B-514B-4E71-A220-7F9A012D8E56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E61D8A48-34F8-43BA-B950-E7BEBD97217E}" type="pres">
      <dgm:prSet presAssocID="{91D7ED7F-0B33-4355-A9C4-AA88671F8BBE}" presName="vertSpace3" presStyleLbl="node1" presStyleIdx="1" presStyleCnt="5"/>
      <dgm:spPr/>
    </dgm:pt>
    <dgm:pt modelId="{821AF942-5E96-41CF-BBAE-DD6DB4714020}" type="pres">
      <dgm:prSet presAssocID="{91D7ED7F-0B33-4355-A9C4-AA88671F8BBE}" presName="circle3" presStyleLbl="node1" presStyleIdx="2" presStyleCnt="5"/>
      <dgm:spPr/>
    </dgm:pt>
    <dgm:pt modelId="{BA8429A7-E2D2-46F4-A570-90E02BDB738C}" type="pres">
      <dgm:prSet presAssocID="{91D7ED7F-0B33-4355-A9C4-AA88671F8BBE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D3CE69-3D4D-4F93-ADDD-A1F273A46D06}" type="pres">
      <dgm:prSet presAssocID="{91D7ED7F-0B33-4355-A9C4-AA88671F8BBE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ABC6E6F-D7AE-4289-AA61-A988881B3C6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4C4753B-514B-4E71-A220-7F9A012D8E56}" srcId="{757F3AB3-0718-4624-B441-E567A8F0AB56}" destId="{91D7ED7F-0B33-4355-A9C4-AA88671F8BBE}" srcOrd="2" destOrd="0" parTransId="{C7590825-D38A-4575-B154-029A9F9D5CBC}" sibTransId="{64132D67-CA0A-4531-9142-25CBFEF42C04}"/>
    <dgm:cxn modelId="{4B8AF70E-8386-4726-9243-EB19F89EFC49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8F4CD49-0E0B-4CAA-BCD7-69898D5406D5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198213C-72CC-4E2E-A1AA-C81C58D5369E}" type="presOf" srcId="{4C35D32F-0EAB-4CD7-82EE-45574DC2A586}" destId="{890E4F0B-2866-4A3F-A3C7-2A14B1797930}" srcOrd="1" destOrd="0" presId="urn:microsoft.com/office/officeart/2005/8/layout/target3"/>
    <dgm:cxn modelId="{A00C801C-BBC7-4D30-8597-EF22CF8F9922}" type="presOf" srcId="{D8197B8C-B260-4A16-BDF4-0947B075E274}" destId="{25B08C86-7E15-44DC-BE7F-FFB55DD49D12}" srcOrd="0" destOrd="0" presId="urn:microsoft.com/office/officeart/2005/8/layout/target3"/>
    <dgm:cxn modelId="{85928131-CB2D-4F88-9CA7-F360249E49D0}" type="presOf" srcId="{757F3AB3-0718-4624-B441-E567A8F0AB56}" destId="{333A1088-737F-45CB-B68E-254E46348037}" srcOrd="0" destOrd="0" presId="urn:microsoft.com/office/officeart/2005/8/layout/target3"/>
    <dgm:cxn modelId="{C8C3ED09-5DBC-4F60-8CD8-DBBC3606772B}" type="presOf" srcId="{D8197B8C-B260-4A16-BDF4-0947B075E274}" destId="{5A5FFA88-C948-4069-8E93-59FA12366E83}" srcOrd="1" destOrd="0" presId="urn:microsoft.com/office/officeart/2005/8/layout/target3"/>
    <dgm:cxn modelId="{2647BAB6-1A81-4D84-9F51-5AC2DACD8ED2}" type="presOf" srcId="{D1D4F407-5343-4D3F-B5B9-D407B03CAEB4}" destId="{AED2198E-93D5-4001-81B4-73124B309672}" srcOrd="1" destOrd="0" presId="urn:microsoft.com/office/officeart/2005/8/layout/target3"/>
    <dgm:cxn modelId="{22CC2485-F281-4108-95C4-947C7BE9D1DF}" type="presOf" srcId="{4C35D32F-0EAB-4CD7-82EE-45574DC2A586}" destId="{8BEBB6EC-1DAA-4CAC-8A25-BC0FCBD5DBD5}" srcOrd="0" destOrd="0" presId="urn:microsoft.com/office/officeart/2005/8/layout/target3"/>
    <dgm:cxn modelId="{6C4F3039-A192-4F2A-BBDE-246E11688219}" type="presOf" srcId="{91D7ED7F-0B33-4355-A9C4-AA88671F8BBE}" destId="{A5D3CE69-3D4D-4F93-ADDD-A1F273A46D06}" srcOrd="1" destOrd="0" presId="urn:microsoft.com/office/officeart/2005/8/layout/target3"/>
    <dgm:cxn modelId="{4B0076CA-BA77-4430-B479-233F278DAE07}" type="presOf" srcId="{91D7ED7F-0B33-4355-A9C4-AA88671F8BBE}" destId="{BA8429A7-E2D2-46F4-A570-90E02BDB738C}" srcOrd="0" destOrd="0" presId="urn:microsoft.com/office/officeart/2005/8/layout/target3"/>
    <dgm:cxn modelId="{8BBB229B-71FE-40DA-8074-62B5837E0F0E}" type="presParOf" srcId="{333A1088-737F-45CB-B68E-254E46348037}" destId="{F5ABB229-8D3B-4694-996A-96F23CF14429}" srcOrd="0" destOrd="0" presId="urn:microsoft.com/office/officeart/2005/8/layout/target3"/>
    <dgm:cxn modelId="{0228A13D-7CA0-4D60-A06E-51DF898ABE1F}" type="presParOf" srcId="{333A1088-737F-45CB-B68E-254E46348037}" destId="{F41139FD-01EE-4571-8B17-4FB00FC51163}" srcOrd="1" destOrd="0" presId="urn:microsoft.com/office/officeart/2005/8/layout/target3"/>
    <dgm:cxn modelId="{F00F64C9-7E1F-4CCC-B76F-AE897F193DA1}" type="presParOf" srcId="{333A1088-737F-45CB-B68E-254E46348037}" destId="{D005CE8C-CC26-4C3E-AC11-E15060ECD759}" srcOrd="2" destOrd="0" presId="urn:microsoft.com/office/officeart/2005/8/layout/target3"/>
    <dgm:cxn modelId="{278B3101-293D-43C4-AA79-51BF64245854}" type="presParOf" srcId="{333A1088-737F-45CB-B68E-254E46348037}" destId="{2C702D82-9B77-49B7-9568-BB8EB47C3372}" srcOrd="3" destOrd="0" presId="urn:microsoft.com/office/officeart/2005/8/layout/target3"/>
    <dgm:cxn modelId="{7FB9DA5D-EEBC-4A17-8BE4-6B5DB661F402}" type="presParOf" srcId="{333A1088-737F-45CB-B68E-254E46348037}" destId="{A52A0455-90FF-4808-ABD0-F02540D31D5A}" srcOrd="4" destOrd="0" presId="urn:microsoft.com/office/officeart/2005/8/layout/target3"/>
    <dgm:cxn modelId="{71F0C780-6B5B-4B33-87FA-90572CDD26AF}" type="presParOf" srcId="{333A1088-737F-45CB-B68E-254E46348037}" destId="{6140AFEC-043D-4C43-A2F9-D0F5331DF3A3}" srcOrd="5" destOrd="0" presId="urn:microsoft.com/office/officeart/2005/8/layout/target3"/>
    <dgm:cxn modelId="{47ACCC4D-CDF2-4D9B-A7D3-578F75DA4681}" type="presParOf" srcId="{333A1088-737F-45CB-B68E-254E46348037}" destId="{E61D8A48-34F8-43BA-B950-E7BEBD97217E}" srcOrd="6" destOrd="0" presId="urn:microsoft.com/office/officeart/2005/8/layout/target3"/>
    <dgm:cxn modelId="{050391F6-EBF7-4BE4-9D4D-2ACA0CE7D618}" type="presParOf" srcId="{333A1088-737F-45CB-B68E-254E46348037}" destId="{821AF942-5E96-41CF-BBAE-DD6DB4714020}" srcOrd="7" destOrd="0" presId="urn:microsoft.com/office/officeart/2005/8/layout/target3"/>
    <dgm:cxn modelId="{948D8B8A-82ED-4CF6-B3D3-F24B2A0ADC51}" type="presParOf" srcId="{333A1088-737F-45CB-B68E-254E46348037}" destId="{BA8429A7-E2D2-46F4-A570-90E02BDB738C}" srcOrd="8" destOrd="0" presId="urn:microsoft.com/office/officeart/2005/8/layout/target3"/>
    <dgm:cxn modelId="{611806D0-3828-4719-8B05-D792ACA15726}" type="presParOf" srcId="{333A1088-737F-45CB-B68E-254E46348037}" destId="{322283A8-4A27-4CDA-BAE3-F381106A9174}" srcOrd="9" destOrd="0" presId="urn:microsoft.com/office/officeart/2005/8/layout/target3"/>
    <dgm:cxn modelId="{C00F258E-9891-498C-94A7-A0A80D334361}" type="presParOf" srcId="{333A1088-737F-45CB-B68E-254E46348037}" destId="{FFC9F71D-1B4F-4AD9-A4A6-86ADEFC8AF5C}" srcOrd="10" destOrd="0" presId="urn:microsoft.com/office/officeart/2005/8/layout/target3"/>
    <dgm:cxn modelId="{9E8B2EC3-3DEC-4B9B-868F-9FD705E6504F}" type="presParOf" srcId="{333A1088-737F-45CB-B68E-254E46348037}" destId="{25B08C86-7E15-44DC-BE7F-FFB55DD49D12}" srcOrd="11" destOrd="0" presId="urn:microsoft.com/office/officeart/2005/8/layout/target3"/>
    <dgm:cxn modelId="{155C05FA-FB04-4722-A92E-35C4EDEDEDA2}" type="presParOf" srcId="{333A1088-737F-45CB-B68E-254E46348037}" destId="{76644BE8-9D7C-4C09-B250-3D10AF48CBB7}" srcOrd="12" destOrd="0" presId="urn:microsoft.com/office/officeart/2005/8/layout/target3"/>
    <dgm:cxn modelId="{12910F99-A136-4259-9385-97D5756916DB}" type="presParOf" srcId="{333A1088-737F-45CB-B68E-254E46348037}" destId="{EE85B701-7295-41C0-BA7A-34D3756A2AE6}" srcOrd="13" destOrd="0" presId="urn:microsoft.com/office/officeart/2005/8/layout/target3"/>
    <dgm:cxn modelId="{A9E35F88-7B5F-402B-B149-94D4A0AF4A13}" type="presParOf" srcId="{333A1088-737F-45CB-B68E-254E46348037}" destId="{8BEBB6EC-1DAA-4CAC-8A25-BC0FCBD5DBD5}" srcOrd="14" destOrd="0" presId="urn:microsoft.com/office/officeart/2005/8/layout/target3"/>
    <dgm:cxn modelId="{4922A9C5-9207-412D-BEB1-1F25A8742B08}" type="presParOf" srcId="{333A1088-737F-45CB-B68E-254E46348037}" destId="{AED2198E-93D5-4001-81B4-73124B309672}" srcOrd="15" destOrd="0" presId="urn:microsoft.com/office/officeart/2005/8/layout/target3"/>
    <dgm:cxn modelId="{C4953CC1-1CE5-4C35-98B2-7FF8D6C16EE4}" type="presParOf" srcId="{333A1088-737F-45CB-B68E-254E46348037}" destId="{2BE915AB-18AA-4053-B92C-3BFC9ED204BB}" srcOrd="16" destOrd="0" presId="urn:microsoft.com/office/officeart/2005/8/layout/target3"/>
    <dgm:cxn modelId="{A7BFF720-C302-4DC2-B732-3DE13E39EBC0}" type="presParOf" srcId="{333A1088-737F-45CB-B68E-254E46348037}" destId="{A5D3CE69-3D4D-4F93-ADDD-A1F273A46D06}" srcOrd="17" destOrd="0" presId="urn:microsoft.com/office/officeart/2005/8/layout/target3"/>
    <dgm:cxn modelId="{8D645F84-39A3-4AAE-BEA7-4A8FF238DD22}" type="presParOf" srcId="{333A1088-737F-45CB-B68E-254E46348037}" destId="{5A5FFA88-C948-4069-8E93-59FA12366E83}" srcOrd="18" destOrd="0" presId="urn:microsoft.com/office/officeart/2005/8/layout/target3"/>
    <dgm:cxn modelId="{1702D574-4EC6-4C8F-B4C3-AF027D63A03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bg1"/>
              </a:solidFill>
            </a:rPr>
            <a:t>Mgr. Miluše Vosáhlová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407634"/>
        <a:ext cx="6498543" cy="407634"/>
      </dsp:txXfrm>
    </dsp:sp>
    <dsp:sp modelId="{821AF942-5E96-41CF-BBAE-DD6DB4714020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A8429A7-E2D2-46F4-A570-90E02BDB738C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>
              <a:solidFill>
                <a:schemeClr val="bg1"/>
              </a:solidFill>
            </a:rPr>
            <a:t>VY_32_INOVACE_04_AJ_08</a:t>
          </a:r>
          <a:endParaRPr lang="cs-CZ" sz="2000" kern="1200" dirty="0">
            <a:solidFill>
              <a:schemeClr val="bg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AJ – 3.A -  sloveso „</a:t>
          </a:r>
          <a:r>
            <a:rPr lang="cs-CZ" sz="2000" kern="1200" dirty="0" err="1" smtClean="0"/>
            <a:t>like</a:t>
          </a:r>
          <a:r>
            <a:rPr lang="cs-CZ" sz="2000" kern="1200" dirty="0" smtClean="0"/>
            <a:t>“</a:t>
          </a:r>
          <a:endParaRPr lang="cs-CZ" sz="2000" kern="1200" dirty="0">
            <a:solidFill>
              <a:srgbClr val="FF0000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0F31A8-F645-4EE7-B36F-5E0E22ED8DC8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9C6B3D-219A-4644-B39B-57A7D79B9D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9C6B3D-219A-4644-B39B-57A7D79B9DF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355DBCD-CCE7-4C43-98A0-0F428FDD5C9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0CCD300-18E5-4811-AB98-1A74E25E4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5DBCD-CCE7-4C43-98A0-0F428FDD5C9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CCD300-18E5-4811-AB98-1A74E25E4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355DBCD-CCE7-4C43-98A0-0F428FDD5C9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0CCD300-18E5-4811-AB98-1A74E25E4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5DBCD-CCE7-4C43-98A0-0F428FDD5C9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0CCD300-18E5-4811-AB98-1A74E25E4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5DBCD-CCE7-4C43-98A0-0F428FDD5C9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10CCD300-18E5-4811-AB98-1A74E25E4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5DBCD-CCE7-4C43-98A0-0F428FDD5C9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CCD300-18E5-4811-AB98-1A74E25E4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5DBCD-CCE7-4C43-98A0-0F428FDD5C9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CCD300-18E5-4811-AB98-1A74E25E4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F355DBCD-CCE7-4C43-98A0-0F428FDD5C9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0CCD300-18E5-4811-AB98-1A74E25E4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F355DBCD-CCE7-4C43-98A0-0F428FDD5C9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10CCD300-18E5-4811-AB98-1A74E25E4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5DBCD-CCE7-4C43-98A0-0F428FDD5C9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CCD300-18E5-4811-AB98-1A74E25E4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355DBCD-CCE7-4C43-98A0-0F428FDD5C9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0CCD300-18E5-4811-AB98-1A74E25E42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F355DBCD-CCE7-4C43-98A0-0F428FDD5C91}" type="datetimeFigureOut">
              <a:rPr lang="cs-CZ" smtClean="0"/>
              <a:pPr/>
              <a:t>11.11.2011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10CCD300-18E5-4811-AB98-1A74E25E423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 je určen pro žáky 3. ročníku ZŠ, slouží k vyvození, pochopení a procvičení slovesa „</a:t>
            </a:r>
            <a:r>
              <a:rPr lang="cs-CZ" dirty="0" err="1" smtClean="0"/>
              <a:t>like</a:t>
            </a:r>
            <a:r>
              <a:rPr lang="cs-CZ" dirty="0" smtClean="0"/>
              <a:t>“.</a:t>
            </a:r>
          </a:p>
          <a:p>
            <a:r>
              <a:rPr lang="cs-CZ" dirty="0" smtClean="0"/>
              <a:t>Žáci si rovněž procvičí zájmeno I, </a:t>
            </a:r>
            <a:r>
              <a:rPr lang="cs-CZ" dirty="0" err="1" smtClean="0"/>
              <a:t>you</a:t>
            </a:r>
            <a:r>
              <a:rPr lang="cs-CZ" dirty="0" smtClean="0"/>
              <a:t>, barvy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 učivo pochopili,  věty přečetli  anglicky a poté přeložili do češtiny bez větších problémů.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   sloveso „</a:t>
            </a:r>
            <a:r>
              <a:rPr lang="cs-CZ" sz="9600" dirty="0" err="1" smtClean="0"/>
              <a:t>like</a:t>
            </a:r>
            <a:r>
              <a:rPr lang="cs-CZ" sz="9600" dirty="0" smtClean="0"/>
              <a:t>“  </a:t>
            </a:r>
            <a:endParaRPr lang="cs-CZ" sz="9600" dirty="0"/>
          </a:p>
        </p:txBody>
      </p:sp>
      <p:pic>
        <p:nvPicPr>
          <p:cNvPr id="3075" name="Picture 3" descr="C:\Documents and Settings\Uzivatel\Local Settings\Temporary Internet Files\Content.IE5\ECW49FXY\MC90043316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2309019" y="1646238"/>
            <a:ext cx="4525962" cy="4525962"/>
          </a:xfrm>
          <a:prstGeom prst="rect">
            <a:avLst/>
          </a:prstGeom>
          <a:noFill/>
        </p:spPr>
      </p:pic>
    </p:spTree>
  </p:cSld>
  <p:clrMapOvr>
    <a:masterClrMapping/>
  </p:clrMapOvr>
  <p:transition advTm="2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lipsa 1"/>
          <p:cNvSpPr/>
          <p:nvPr/>
        </p:nvSpPr>
        <p:spPr>
          <a:xfrm>
            <a:off x="683568" y="2204864"/>
            <a:ext cx="1656184" cy="151216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2771800" y="2204864"/>
            <a:ext cx="1584176" cy="151216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716016" y="2204864"/>
            <a:ext cx="1656184" cy="1440160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732240" y="2204864"/>
            <a:ext cx="1656184" cy="144016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ový popisek 8"/>
          <p:cNvSpPr/>
          <p:nvPr/>
        </p:nvSpPr>
        <p:spPr>
          <a:xfrm>
            <a:off x="755576" y="1268760"/>
            <a:ext cx="1562472" cy="97268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like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red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2771800" y="1268760"/>
            <a:ext cx="1490464" cy="97268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I </a:t>
            </a:r>
            <a:r>
              <a:rPr lang="cs-CZ" sz="2400" dirty="0" err="1" smtClean="0">
                <a:solidFill>
                  <a:schemeClr val="accent1">
                    <a:lumMod val="50000"/>
                  </a:schemeClr>
                </a:solidFill>
              </a:rPr>
              <a:t>like</a:t>
            </a: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</a:rPr>
              <a:t> green.</a:t>
            </a:r>
            <a:endParaRPr lang="cs-CZ" sz="2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4644008" y="1268760"/>
            <a:ext cx="1728192" cy="900680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I </a:t>
            </a:r>
            <a:r>
              <a:rPr lang="cs-CZ" sz="2400" dirty="0" err="1" smtClean="0">
                <a:solidFill>
                  <a:srgbClr val="FFFF00"/>
                </a:solidFill>
              </a:rPr>
              <a:t>like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err="1" smtClean="0">
                <a:solidFill>
                  <a:srgbClr val="FFFF00"/>
                </a:solidFill>
              </a:rPr>
              <a:t>yellow</a:t>
            </a:r>
            <a:r>
              <a:rPr lang="cs-CZ" sz="2400" dirty="0" smtClean="0">
                <a:solidFill>
                  <a:srgbClr val="FFFF00"/>
                </a:solidFill>
              </a:rPr>
              <a:t>.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6732240" y="1340768"/>
            <a:ext cx="1656184" cy="972688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0070C0"/>
                </a:solidFill>
              </a:rPr>
              <a:t>I </a:t>
            </a:r>
            <a:r>
              <a:rPr lang="cs-CZ" sz="2400" dirty="0" err="1" smtClean="0">
                <a:solidFill>
                  <a:srgbClr val="0070C0"/>
                </a:solidFill>
              </a:rPr>
              <a:t>like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blue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dirty="0" smtClean="0"/>
              <a:t>I   </a:t>
            </a:r>
            <a:r>
              <a:rPr lang="cs-CZ" sz="7200" dirty="0" err="1" smtClean="0"/>
              <a:t>like</a:t>
            </a:r>
            <a:r>
              <a:rPr lang="cs-CZ" sz="7200" dirty="0" smtClean="0"/>
              <a:t>                 .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33600" y="3284984"/>
            <a:ext cx="6560234" cy="2016224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latin typeface="Calibri" pitchFamily="34" charset="0"/>
              </a:rPr>
              <a:t>And  </a:t>
            </a:r>
            <a:r>
              <a:rPr lang="cs-CZ" sz="8000" b="1" dirty="0" err="1" smtClean="0">
                <a:latin typeface="Calibri" pitchFamily="34" charset="0"/>
              </a:rPr>
              <a:t>you</a:t>
            </a:r>
            <a:r>
              <a:rPr lang="cs-CZ" sz="8000" b="1" dirty="0" smtClean="0">
                <a:latin typeface="Calibri" pitchFamily="34" charset="0"/>
              </a:rPr>
              <a:t> ? </a:t>
            </a:r>
            <a:endParaRPr lang="cs-CZ" sz="8000" b="1" dirty="0">
              <a:latin typeface="Calibri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0T6AP4BJ\MP900405456[1].jpg">
            <a:hlinkClick r:id="" action="ppaction://noaction">
              <a:snd r:embed="rId2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052736"/>
            <a:ext cx="2088231" cy="1968904"/>
          </a:xfrm>
          <a:prstGeom prst="rect">
            <a:avLst/>
          </a:prstGeom>
          <a:noFill/>
          <a:effectLst>
            <a:glow rad="139700">
              <a:schemeClr val="accent4">
                <a:satMod val="175000"/>
                <a:alpha val="40000"/>
              </a:schemeClr>
            </a:glow>
          </a:effectLst>
        </p:spPr>
      </p:pic>
      <p:pic>
        <p:nvPicPr>
          <p:cNvPr id="1027" name="Picture 3" descr="C:\Documents and Settings\Uzivatel\Local Settings\Temporary Internet Files\Content.IE5\88KCXD4I\MC90043800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3423849"/>
            <a:ext cx="3600399" cy="2453423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Uzivatel\Local Settings\Temporary Internet Files\Content.IE5\B8LA5HXP\MC9004379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564904"/>
            <a:ext cx="4388247" cy="3600400"/>
          </a:xfrm>
          <a:prstGeom prst="rect">
            <a:avLst/>
          </a:prstGeom>
          <a:noFill/>
        </p:spPr>
      </p:pic>
      <p:sp>
        <p:nvSpPr>
          <p:cNvPr id="3" name="Oválný popisek 2"/>
          <p:cNvSpPr/>
          <p:nvPr/>
        </p:nvSpPr>
        <p:spPr>
          <a:xfrm>
            <a:off x="1403648" y="692696"/>
            <a:ext cx="4320480" cy="183678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smtClean="0">
                <a:solidFill>
                  <a:srgbClr val="FF0000"/>
                </a:solidFill>
              </a:rPr>
              <a:t>I  like  English.</a:t>
            </a:r>
          </a:p>
          <a:p>
            <a:pPr algn="ctr"/>
            <a:r>
              <a:rPr lang="en-US" sz="3600" dirty="0" smtClean="0">
                <a:solidFill>
                  <a:srgbClr val="FF0000"/>
                </a:solidFill>
              </a:rPr>
              <a:t>And </a:t>
            </a:r>
            <a:r>
              <a:rPr lang="cs-CZ" sz="3600" dirty="0" smtClean="0">
                <a:solidFill>
                  <a:srgbClr val="FF0000"/>
                </a:solidFill>
              </a:rPr>
              <a:t> </a:t>
            </a:r>
            <a:r>
              <a:rPr lang="cs-CZ" sz="3600" dirty="0" err="1" smtClean="0">
                <a:solidFill>
                  <a:srgbClr val="FF0000"/>
                </a:solidFill>
              </a:rPr>
              <a:t>you</a:t>
            </a:r>
            <a:r>
              <a:rPr lang="cs-CZ" sz="3600" dirty="0" smtClean="0">
                <a:solidFill>
                  <a:srgbClr val="FF0000"/>
                </a:solidFill>
              </a:rPr>
              <a:t>?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124744"/>
            <a:ext cx="58907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Ilustrace:  www.office.</a:t>
            </a:r>
            <a:r>
              <a:rPr lang="cs-CZ" sz="2800" dirty="0" err="1" smtClean="0"/>
              <a:t>microsoft.com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77</TotalTime>
  <Words>127</Words>
  <Application>Microsoft Office PowerPoint</Application>
  <PresentationFormat>Předvádění na obrazovce (4:3)</PresentationFormat>
  <Paragraphs>22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Lití písma</vt:lpstr>
      <vt:lpstr>Snímek 1</vt:lpstr>
      <vt:lpstr>ANOTACE</vt:lpstr>
      <vt:lpstr>   sloveso „like“  </vt:lpstr>
      <vt:lpstr>Snímek 4</vt:lpstr>
      <vt:lpstr>I   like                 . 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   like                 . </dc:title>
  <dc:creator>Radek</dc:creator>
  <cp:lastModifiedBy>ZŠ Uh.Ostroh</cp:lastModifiedBy>
  <cp:revision>11</cp:revision>
  <dcterms:created xsi:type="dcterms:W3CDTF">2011-10-14T16:38:15Z</dcterms:created>
  <dcterms:modified xsi:type="dcterms:W3CDTF">2011-11-11T12:52:43Z</dcterms:modified>
</cp:coreProperties>
</file>