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VY_32_INOVACE_04_AJ_09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 – 3.A – slovní zásoba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E4D236-490F-4C91-9618-847799CED8D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6E520F-C95A-47A3-99B7-5AE9FE0880BB}" type="presOf" srcId="{D1B46980-6531-4606-95E6-44980827E919}" destId="{6140AFEC-043D-4C43-A2F9-D0F5331DF3A3}" srcOrd="0" destOrd="0" presId="urn:microsoft.com/office/officeart/2005/8/layout/target3"/>
    <dgm:cxn modelId="{B85C6B74-BFA8-4D32-A935-F79F83F40B5E}" type="presOf" srcId="{B651F6E3-6281-48DB-9319-2AEAFDAE7572}" destId="{619D679B-A015-4ECF-8348-D1034C574F40}" srcOrd="0" destOrd="0" presId="urn:microsoft.com/office/officeart/2005/8/layout/target3"/>
    <dgm:cxn modelId="{E3AF839A-D211-4864-BE13-07767EE0F50F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A3F25D-EE26-4D69-BDF1-180572F196BD}" type="presOf" srcId="{4C35D32F-0EAB-4CD7-82EE-45574DC2A586}" destId="{8BEBB6EC-1DAA-4CAC-8A25-BC0FCBD5DBD5}" srcOrd="0" destOrd="0" presId="urn:microsoft.com/office/officeart/2005/8/layout/target3"/>
    <dgm:cxn modelId="{1743AA12-163C-4E88-878D-52A1DD150872}" type="presOf" srcId="{4C35D32F-0EAB-4CD7-82EE-45574DC2A586}" destId="{890E4F0B-2866-4A3F-A3C7-2A14B1797930}" srcOrd="1" destOrd="0" presId="urn:microsoft.com/office/officeart/2005/8/layout/target3"/>
    <dgm:cxn modelId="{1C426B61-8C4E-4583-96EE-A5DD0E0364F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697666C-B419-471D-8FA1-4230CFDE4B6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38A009-0445-4674-B0F1-B9796306ABD2}" type="presOf" srcId="{D1B46980-6531-4606-95E6-44980827E919}" destId="{2BE915AB-18AA-4053-B92C-3BFC9ED204BB}" srcOrd="1" destOrd="0" presId="urn:microsoft.com/office/officeart/2005/8/layout/target3"/>
    <dgm:cxn modelId="{B9590E00-EF4F-443E-8912-0137F28BBBEF}" type="presOf" srcId="{D1D4F407-5343-4D3F-B5B9-D407B03CAEB4}" destId="{AED2198E-93D5-4001-81B4-73124B309672}" srcOrd="1" destOrd="0" presId="urn:microsoft.com/office/officeart/2005/8/layout/target3"/>
    <dgm:cxn modelId="{C25796B4-8529-443B-BB0D-9FF62C51D7DD}" type="presOf" srcId="{D1D4F407-5343-4D3F-B5B9-D407B03CAEB4}" destId="{D005CE8C-CC26-4C3E-AC11-E15060ECD759}" srcOrd="0" destOrd="0" presId="urn:microsoft.com/office/officeart/2005/8/layout/target3"/>
    <dgm:cxn modelId="{6454C6A2-6B9F-442C-B473-016B5C98DA17}" type="presParOf" srcId="{333A1088-737F-45CB-B68E-254E46348037}" destId="{F5ABB229-8D3B-4694-996A-96F23CF14429}" srcOrd="0" destOrd="0" presId="urn:microsoft.com/office/officeart/2005/8/layout/target3"/>
    <dgm:cxn modelId="{8C024C2D-4514-4DBA-B721-39E19130AF33}" type="presParOf" srcId="{333A1088-737F-45CB-B68E-254E46348037}" destId="{F41139FD-01EE-4571-8B17-4FB00FC51163}" srcOrd="1" destOrd="0" presId="urn:microsoft.com/office/officeart/2005/8/layout/target3"/>
    <dgm:cxn modelId="{E63FCCFA-CE7A-481F-ABD8-1C373FA20AAD}" type="presParOf" srcId="{333A1088-737F-45CB-B68E-254E46348037}" destId="{D005CE8C-CC26-4C3E-AC11-E15060ECD759}" srcOrd="2" destOrd="0" presId="urn:microsoft.com/office/officeart/2005/8/layout/target3"/>
    <dgm:cxn modelId="{4C164A77-8F4A-46B6-8B6F-20C3081370BD}" type="presParOf" srcId="{333A1088-737F-45CB-B68E-254E46348037}" destId="{2C702D82-9B77-49B7-9568-BB8EB47C3372}" srcOrd="3" destOrd="0" presId="urn:microsoft.com/office/officeart/2005/8/layout/target3"/>
    <dgm:cxn modelId="{1C0EAD5C-76B6-4E4B-A719-E19794F925D3}" type="presParOf" srcId="{333A1088-737F-45CB-B68E-254E46348037}" destId="{A52A0455-90FF-4808-ABD0-F02540D31D5A}" srcOrd="4" destOrd="0" presId="urn:microsoft.com/office/officeart/2005/8/layout/target3"/>
    <dgm:cxn modelId="{05F31303-3F31-4135-83F3-338B93BFA594}" type="presParOf" srcId="{333A1088-737F-45CB-B68E-254E46348037}" destId="{6140AFEC-043D-4C43-A2F9-D0F5331DF3A3}" srcOrd="5" destOrd="0" presId="urn:microsoft.com/office/officeart/2005/8/layout/target3"/>
    <dgm:cxn modelId="{1B8B51FD-DAE1-41F0-8659-ACA2960ECCEA}" type="presParOf" srcId="{333A1088-737F-45CB-B68E-254E46348037}" destId="{9358AC05-5D7D-4327-9F80-1AD486AEA664}" srcOrd="6" destOrd="0" presId="urn:microsoft.com/office/officeart/2005/8/layout/target3"/>
    <dgm:cxn modelId="{F35C2C70-C811-48AE-9DA6-64B1AF460B6E}" type="presParOf" srcId="{333A1088-737F-45CB-B68E-254E46348037}" destId="{313FC574-E1CD-4FB4-B054-0B805CE0447D}" srcOrd="7" destOrd="0" presId="urn:microsoft.com/office/officeart/2005/8/layout/target3"/>
    <dgm:cxn modelId="{96AE2D73-ADC1-44BD-96B5-E28A4B23BA48}" type="presParOf" srcId="{333A1088-737F-45CB-B68E-254E46348037}" destId="{619D679B-A015-4ECF-8348-D1034C574F40}" srcOrd="8" destOrd="0" presId="urn:microsoft.com/office/officeart/2005/8/layout/target3"/>
    <dgm:cxn modelId="{4E3FC39A-80E1-4AD7-A85F-4576161FCEEA}" type="presParOf" srcId="{333A1088-737F-45CB-B68E-254E46348037}" destId="{322283A8-4A27-4CDA-BAE3-F381106A9174}" srcOrd="9" destOrd="0" presId="urn:microsoft.com/office/officeart/2005/8/layout/target3"/>
    <dgm:cxn modelId="{334EC30D-0F96-46C7-B9C5-D3F2826ED243}" type="presParOf" srcId="{333A1088-737F-45CB-B68E-254E46348037}" destId="{FFC9F71D-1B4F-4AD9-A4A6-86ADEFC8AF5C}" srcOrd="10" destOrd="0" presId="urn:microsoft.com/office/officeart/2005/8/layout/target3"/>
    <dgm:cxn modelId="{D4C1DA57-45A3-49C2-91D4-167FD29A9716}" type="presParOf" srcId="{333A1088-737F-45CB-B68E-254E46348037}" destId="{25B08C86-7E15-44DC-BE7F-FFB55DD49D12}" srcOrd="11" destOrd="0" presId="urn:microsoft.com/office/officeart/2005/8/layout/target3"/>
    <dgm:cxn modelId="{C54B084E-B871-4BF4-9FD1-1ECDED911123}" type="presParOf" srcId="{333A1088-737F-45CB-B68E-254E46348037}" destId="{76644BE8-9D7C-4C09-B250-3D10AF48CBB7}" srcOrd="12" destOrd="0" presId="urn:microsoft.com/office/officeart/2005/8/layout/target3"/>
    <dgm:cxn modelId="{818ED050-9F96-4B9C-8446-1E166972EEEF}" type="presParOf" srcId="{333A1088-737F-45CB-B68E-254E46348037}" destId="{EE85B701-7295-41C0-BA7A-34D3756A2AE6}" srcOrd="13" destOrd="0" presId="urn:microsoft.com/office/officeart/2005/8/layout/target3"/>
    <dgm:cxn modelId="{2CD825F9-964C-4DC8-93F1-CEAD15F24909}" type="presParOf" srcId="{333A1088-737F-45CB-B68E-254E46348037}" destId="{8BEBB6EC-1DAA-4CAC-8A25-BC0FCBD5DBD5}" srcOrd="14" destOrd="0" presId="urn:microsoft.com/office/officeart/2005/8/layout/target3"/>
    <dgm:cxn modelId="{2A05B170-AF40-427A-AEE3-DA06E5E80983}" type="presParOf" srcId="{333A1088-737F-45CB-B68E-254E46348037}" destId="{AED2198E-93D5-4001-81B4-73124B309672}" srcOrd="15" destOrd="0" presId="urn:microsoft.com/office/officeart/2005/8/layout/target3"/>
    <dgm:cxn modelId="{80D7B67F-A9EC-4243-BE0F-74B34F93B45D}" type="presParOf" srcId="{333A1088-737F-45CB-B68E-254E46348037}" destId="{2BE915AB-18AA-4053-B92C-3BFC9ED204BB}" srcOrd="16" destOrd="0" presId="urn:microsoft.com/office/officeart/2005/8/layout/target3"/>
    <dgm:cxn modelId="{E0085D72-8DFA-426F-8DB2-C1A1522D923D}" type="presParOf" srcId="{333A1088-737F-45CB-B68E-254E46348037}" destId="{6BB5E863-4638-4E1D-BFDE-399D028AC4ED}" srcOrd="17" destOrd="0" presId="urn:microsoft.com/office/officeart/2005/8/layout/target3"/>
    <dgm:cxn modelId="{B3D0A974-C97D-4EF3-AB92-7F2B3036C466}" type="presParOf" srcId="{333A1088-737F-45CB-B68E-254E46348037}" destId="{5A5FFA88-C948-4069-8E93-59FA12366E83}" srcOrd="18" destOrd="0" presId="urn:microsoft.com/office/officeart/2005/8/layout/target3"/>
    <dgm:cxn modelId="{1B9B2A91-405B-4162-8B49-4352FBF6D6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Miluše Vosáhlová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VY_32_INOVACE_04_AJ_09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 – 3.A – slovní zásoba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2BAF6-0741-4BD5-AA55-F88416C29F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1B489B-97FD-45C4-A7E6-7776D9D2C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903A20-35FB-4DEC-AA5C-F93C516C6CC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61BDA1-940E-4DAC-8455-2D7477DF4F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 je určen žákům 3. ročníku ZŠ k procvičení  slovní zásoby.</a:t>
            </a:r>
          </a:p>
          <a:p>
            <a:r>
              <a:rPr lang="cs-CZ" dirty="0" smtClean="0"/>
              <a:t>Cílem úkolů je posílení zrakového vnímání a zrakové paměti slov, čtení a psaní celých slov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Jelikož významu slov žáci  rozuměli,  všechny 4 úkoly splnili bez větších chyb. </a:t>
            </a:r>
          </a:p>
          <a:p>
            <a:r>
              <a:rPr lang="cs-CZ" dirty="0" smtClean="0"/>
              <a:t>Žáci  přistupovali k plnění úkolů aktivně a </a:t>
            </a:r>
            <a:r>
              <a:rPr lang="cs-CZ" smtClean="0"/>
              <a:t>s nadšením.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solidFill>
                  <a:schemeClr val="accent3">
                    <a:lumMod val="50000"/>
                  </a:schemeClr>
                </a:solidFill>
              </a:rPr>
              <a:t>Slovní   had</a:t>
            </a:r>
            <a:endParaRPr lang="cs-CZ" sz="6600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Ve  slovním  hadu  jsou ukryta slova (viz obrázky). Úkol pro tebe:</a:t>
            </a:r>
          </a:p>
          <a:p>
            <a:r>
              <a:rPr lang="cs-CZ" sz="4000" dirty="0" smtClean="0"/>
              <a:t>Najdi slova, odděl je čarou a slova přepiš do správného sloupce podle počátečních písmen.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  </a:t>
            </a:r>
            <a:r>
              <a:rPr lang="cs-CZ" dirty="0" err="1" smtClean="0"/>
              <a:t>Bagpendogbookdollplane</a:t>
            </a:r>
            <a:endParaRPr lang="cs-CZ" dirty="0"/>
          </a:p>
        </p:txBody>
      </p:sp>
      <p:pic>
        <p:nvPicPr>
          <p:cNvPr id="1026" name="Picture 2" descr="C:\Documents and Settings\Uzivatel\Local Settings\Temporary Internet Files\Content.IE5\93IEPA2M\MP90040161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1512759" cy="1008112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71X9V9XK\MP9003993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340768"/>
            <a:ext cx="1518503" cy="1011940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QO9WN6WO\MC90044173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124744"/>
            <a:ext cx="1368152" cy="1368152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Local Settings\Temporary Internet Files\Content.IE5\FEZ910OQ\MP90043052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872250"/>
            <a:ext cx="1512168" cy="1132814"/>
          </a:xfrm>
          <a:prstGeom prst="rect">
            <a:avLst/>
          </a:prstGeom>
          <a:noFill/>
        </p:spPr>
      </p:pic>
      <p:pic>
        <p:nvPicPr>
          <p:cNvPr id="1031" name="Picture 7" descr="C:\Documents and Settings\Uzivatel\Local Settings\Temporary Internet Files\Content.IE5\LXS7F9JO\MC9000195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2564904"/>
            <a:ext cx="1248709" cy="1555136"/>
          </a:xfrm>
          <a:prstGeom prst="rect">
            <a:avLst/>
          </a:prstGeom>
          <a:noFill/>
        </p:spPr>
      </p:pic>
      <p:pic>
        <p:nvPicPr>
          <p:cNvPr id="1032" name="Picture 8" descr="C:\Documents and Settings\Uzivatel\Local Settings\Temporary Internet Files\Content.IE5\LXS7F9JO\MC90044172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2420888"/>
            <a:ext cx="1587624" cy="158762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11560" y="4509120"/>
            <a:ext cx="749435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             B                             D                               P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---------------------------    -------------------------------  -------------------------------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---------------------------    -------------------------------  -------------------------------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    </a:t>
            </a:r>
            <a:r>
              <a:rPr lang="cs-CZ" sz="3100" dirty="0" smtClean="0">
                <a:latin typeface="Arial Black" pitchFamily="34" charset="0"/>
              </a:rPr>
              <a:t>CATTRAINHORSECARTEDDYHOUSE</a:t>
            </a:r>
            <a:endParaRPr lang="cs-CZ" sz="3100" dirty="0"/>
          </a:p>
        </p:txBody>
      </p:sp>
      <p:pic>
        <p:nvPicPr>
          <p:cNvPr id="2050" name="Picture 2" descr="C:\Documents and Settings\Uzivatel\Local Settings\Temporary Internet Files\Content.IE5\JJJO1OIO\MC90003408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1368152" cy="1224360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984M4OL5\MP9003988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268760"/>
            <a:ext cx="1814602" cy="1296144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NWEZH631\MC9002306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268760"/>
            <a:ext cx="1324697" cy="1182029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K6L41ZKS\MP9004223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780928"/>
            <a:ext cx="1239222" cy="980728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0T6AP4BJ\MC90044173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2708920"/>
            <a:ext cx="1371600" cy="1080120"/>
          </a:xfrm>
          <a:prstGeom prst="rect">
            <a:avLst/>
          </a:prstGeom>
          <a:noFill/>
        </p:spPr>
      </p:pic>
      <p:pic>
        <p:nvPicPr>
          <p:cNvPr id="2055" name="Picture 7" descr="C:\Documents and Settings\Uzivatel\Local Settings\Temporary Internet Files\Content.IE5\93IEPA2M\MC900305467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2636912"/>
            <a:ext cx="880929" cy="99966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1560" y="4365104"/>
            <a:ext cx="749435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dirty="0" smtClean="0">
                <a:latin typeface="Arial Black" pitchFamily="34" charset="0"/>
              </a:rPr>
              <a:t>C                             H                              T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………………………    ………………………..   …………………………..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………………………    ………………………..   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KEYFLOWERBALLFISHBIRDKITTEN</a:t>
            </a:r>
            <a:endParaRPr lang="cs-CZ" dirty="0"/>
          </a:p>
        </p:txBody>
      </p:sp>
      <p:pic>
        <p:nvPicPr>
          <p:cNvPr id="3074" name="Picture 2" descr="C:\Documents and Settings\Uzivatel\Local Settings\Temporary Internet Files\Content.IE5\0T6AP4BJ\MP90031543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1549018" cy="1040424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Local Settings\Temporary Internet Files\Content.IE5\93IEPA2M\MC9004381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1242" y="1124745"/>
            <a:ext cx="1081095" cy="1368152"/>
          </a:xfrm>
          <a:prstGeom prst="rect">
            <a:avLst/>
          </a:prstGeom>
          <a:noFill/>
        </p:spPr>
      </p:pic>
      <p:pic>
        <p:nvPicPr>
          <p:cNvPr id="3076" name="Picture 4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268760"/>
            <a:ext cx="1141074" cy="1078761"/>
          </a:xfrm>
          <a:prstGeom prst="rect">
            <a:avLst/>
          </a:prstGeom>
          <a:noFill/>
        </p:spPr>
      </p:pic>
      <p:pic>
        <p:nvPicPr>
          <p:cNvPr id="3077" name="Picture 5" descr="C:\Documents and Settings\Uzivatel\Local Settings\Temporary Internet Files\Content.IE5\MWHF570P\MP9004331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636912"/>
            <a:ext cx="1184176" cy="1184176"/>
          </a:xfrm>
          <a:prstGeom prst="rect">
            <a:avLst/>
          </a:prstGeom>
          <a:noFill/>
        </p:spPr>
      </p:pic>
      <p:pic>
        <p:nvPicPr>
          <p:cNvPr id="3078" name="Picture 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2636912"/>
            <a:ext cx="1351463" cy="1112134"/>
          </a:xfrm>
          <a:prstGeom prst="rect">
            <a:avLst/>
          </a:prstGeom>
          <a:noFill/>
        </p:spPr>
      </p:pic>
      <p:pic>
        <p:nvPicPr>
          <p:cNvPr id="3079" name="Picture 7" descr="C:\Documents and Settings\Uzivatel\Local Settings\Temporary Internet Files\Content.IE5\LXS7F9JO\MP90026274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2636912"/>
            <a:ext cx="1548716" cy="102731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4293096"/>
            <a:ext cx="754244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sz="2800" dirty="0" smtClean="0"/>
              <a:t>F                         K                       B</a:t>
            </a:r>
          </a:p>
          <a:p>
            <a:endParaRPr lang="cs-CZ" sz="2800" dirty="0"/>
          </a:p>
          <a:p>
            <a:r>
              <a:rPr lang="cs-CZ" sz="2800" dirty="0" smtClean="0"/>
              <a:t>……………….    ………………  ……………….</a:t>
            </a:r>
          </a:p>
          <a:p>
            <a:endParaRPr lang="cs-CZ" sz="2800" dirty="0"/>
          </a:p>
          <a:p>
            <a:r>
              <a:rPr lang="cs-CZ" sz="2800" dirty="0" smtClean="0"/>
              <a:t>……………….    ………………  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</a:t>
            </a:r>
            <a:r>
              <a:rPr lang="cs-CZ" sz="4000" dirty="0" smtClean="0"/>
              <a:t>MILKBOATLEAFBELLLIONMOUSE</a:t>
            </a:r>
            <a:endParaRPr lang="cs-CZ" sz="4000" dirty="0"/>
          </a:p>
        </p:txBody>
      </p:sp>
      <p:pic>
        <p:nvPicPr>
          <p:cNvPr id="4098" name="Picture 2" descr="C:\Documents and Settings\Uzivatel\Local Settings\Temporary Internet Files\Content.IE5\JJJO1OIO\MC90021577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1144265" cy="1198555"/>
          </a:xfrm>
          <a:prstGeom prst="rect">
            <a:avLst/>
          </a:prstGeom>
          <a:noFill/>
        </p:spPr>
      </p:pic>
      <p:pic>
        <p:nvPicPr>
          <p:cNvPr id="4099" name="Picture 3" descr="C:\Documents and Settings\Uzivatel\Local Settings\Temporary Internet Files\Content.IE5\JJJO1OIO\MC9002785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340768"/>
            <a:ext cx="953587" cy="1127224"/>
          </a:xfrm>
          <a:prstGeom prst="rect">
            <a:avLst/>
          </a:prstGeom>
          <a:noFill/>
        </p:spPr>
      </p:pic>
      <p:pic>
        <p:nvPicPr>
          <p:cNvPr id="4100" name="Picture 4" descr="C:\Documents and Settings\Uzivatel\Local Settings\Temporary Internet Files\Content.IE5\FEZ910OQ\MP9003988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340768"/>
            <a:ext cx="1688232" cy="1205880"/>
          </a:xfrm>
          <a:prstGeom prst="rect">
            <a:avLst/>
          </a:prstGeom>
          <a:noFill/>
        </p:spPr>
      </p:pic>
      <p:pic>
        <p:nvPicPr>
          <p:cNvPr id="4101" name="Picture 5" descr="C:\Documents and Settings\Uzivatel\Local Settings\Temporary Internet Files\Content.IE5\FG2XZOZA\MC9003794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708920"/>
            <a:ext cx="827283" cy="1152129"/>
          </a:xfrm>
          <a:prstGeom prst="rect">
            <a:avLst/>
          </a:prstGeom>
          <a:noFill/>
        </p:spPr>
      </p:pic>
      <p:pic>
        <p:nvPicPr>
          <p:cNvPr id="4102" name="Picture 6" descr="C:\Documents and Settings\Uzivatel\Local Settings\Temporary Internet Files\Content.IE5\QO9WN6WO\MC9004418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2636912"/>
            <a:ext cx="1212037" cy="1113532"/>
          </a:xfrm>
          <a:prstGeom prst="rect">
            <a:avLst/>
          </a:prstGeom>
          <a:noFill/>
        </p:spPr>
      </p:pic>
      <p:pic>
        <p:nvPicPr>
          <p:cNvPr id="4103" name="Picture 7" descr="C:\Documents and Settings\Uzivatel\Local Settings\Temporary Internet Files\Content.IE5\JJJO1OIO\MC9000132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2636912"/>
            <a:ext cx="1000784" cy="121820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3568" y="4293096"/>
            <a:ext cx="754244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M                     L                      B</a:t>
            </a:r>
          </a:p>
          <a:p>
            <a:r>
              <a:rPr lang="cs-CZ" sz="2800" dirty="0" smtClean="0"/>
              <a:t>…………………     ……………   ……………….</a:t>
            </a:r>
          </a:p>
          <a:p>
            <a:endParaRPr lang="cs-CZ" sz="2800" dirty="0"/>
          </a:p>
          <a:p>
            <a:r>
              <a:rPr lang="cs-CZ" sz="2800" dirty="0" smtClean="0"/>
              <a:t>…………………     ……………   ……………….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 bag/</a:t>
            </a:r>
            <a:r>
              <a:rPr lang="cs-CZ" sz="2400" dirty="0" err="1" smtClean="0"/>
              <a:t>pen</a:t>
            </a:r>
            <a:r>
              <a:rPr lang="cs-CZ" sz="2400" dirty="0" smtClean="0"/>
              <a:t>/dog/</a:t>
            </a:r>
            <a:r>
              <a:rPr lang="cs-CZ" sz="2400" dirty="0" err="1" smtClean="0"/>
              <a:t>book</a:t>
            </a:r>
            <a:r>
              <a:rPr lang="cs-CZ" sz="2400" dirty="0" smtClean="0"/>
              <a:t>/</a:t>
            </a:r>
            <a:r>
              <a:rPr lang="cs-CZ" sz="2400" dirty="0" err="1" smtClean="0"/>
              <a:t>doll</a:t>
            </a:r>
            <a:r>
              <a:rPr lang="cs-CZ" sz="2400" dirty="0" smtClean="0"/>
              <a:t>/plane  </a:t>
            </a:r>
          </a:p>
          <a:p>
            <a:r>
              <a:rPr lang="cs-CZ" sz="2400" dirty="0" smtClean="0"/>
              <a:t>    (dog,</a:t>
            </a:r>
            <a:r>
              <a:rPr lang="cs-CZ" sz="2400" dirty="0" err="1" smtClean="0"/>
              <a:t>doll</a:t>
            </a:r>
            <a:r>
              <a:rPr lang="cs-CZ" sz="2400" dirty="0" smtClean="0"/>
              <a:t>,  </a:t>
            </a:r>
            <a:r>
              <a:rPr lang="cs-CZ" sz="2400" dirty="0" err="1" smtClean="0"/>
              <a:t>pen</a:t>
            </a:r>
            <a:r>
              <a:rPr lang="cs-CZ" sz="2400" dirty="0" smtClean="0"/>
              <a:t>,plane,   bag,</a:t>
            </a:r>
            <a:r>
              <a:rPr lang="cs-CZ" sz="2400" dirty="0" err="1" smtClean="0"/>
              <a:t>book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2. </a:t>
            </a:r>
            <a:r>
              <a:rPr lang="cs-CZ" sz="2400" dirty="0" err="1" smtClean="0"/>
              <a:t>cat</a:t>
            </a:r>
            <a:r>
              <a:rPr lang="cs-CZ" sz="2400" dirty="0" smtClean="0"/>
              <a:t>/</a:t>
            </a:r>
            <a:r>
              <a:rPr lang="cs-CZ" sz="2400" dirty="0" err="1" smtClean="0"/>
              <a:t>train</a:t>
            </a:r>
            <a:r>
              <a:rPr lang="cs-CZ" sz="2400" dirty="0" smtClean="0"/>
              <a:t>/</a:t>
            </a:r>
            <a:r>
              <a:rPr lang="cs-CZ" sz="2400" dirty="0" err="1" smtClean="0"/>
              <a:t>horse</a:t>
            </a:r>
            <a:r>
              <a:rPr lang="cs-CZ" sz="2400" dirty="0" smtClean="0"/>
              <a:t>/car/</a:t>
            </a:r>
            <a:r>
              <a:rPr lang="cs-CZ" sz="2400" dirty="0" err="1" smtClean="0"/>
              <a:t>teddy</a:t>
            </a:r>
            <a:r>
              <a:rPr lang="cs-CZ" sz="2400" dirty="0" smtClean="0"/>
              <a:t>/house</a:t>
            </a:r>
          </a:p>
          <a:p>
            <a:r>
              <a:rPr lang="cs-CZ" sz="2400" dirty="0" smtClean="0"/>
              <a:t>    (car,</a:t>
            </a:r>
            <a:r>
              <a:rPr lang="cs-CZ" sz="2400" dirty="0" err="1" smtClean="0"/>
              <a:t>cat</a:t>
            </a:r>
            <a:r>
              <a:rPr lang="cs-CZ" sz="2400" dirty="0" smtClean="0"/>
              <a:t>,   </a:t>
            </a:r>
            <a:r>
              <a:rPr lang="cs-CZ" sz="2400" dirty="0" err="1" smtClean="0"/>
              <a:t>train</a:t>
            </a:r>
            <a:r>
              <a:rPr lang="cs-CZ" sz="2400" dirty="0" smtClean="0"/>
              <a:t>,</a:t>
            </a:r>
            <a:r>
              <a:rPr lang="cs-CZ" sz="2400" dirty="0" err="1" smtClean="0"/>
              <a:t>teddy</a:t>
            </a:r>
            <a:r>
              <a:rPr lang="cs-CZ" sz="2400" dirty="0" smtClean="0"/>
              <a:t>,     </a:t>
            </a:r>
            <a:r>
              <a:rPr lang="cs-CZ" sz="2400" dirty="0" err="1" smtClean="0"/>
              <a:t>hourse</a:t>
            </a:r>
            <a:r>
              <a:rPr lang="cs-CZ" sz="2400" dirty="0" smtClean="0"/>
              <a:t>,house)</a:t>
            </a:r>
          </a:p>
          <a:p>
            <a:r>
              <a:rPr lang="cs-CZ" sz="2400" dirty="0" smtClean="0"/>
              <a:t>3. </a:t>
            </a:r>
            <a:r>
              <a:rPr lang="cs-CZ" sz="2400" dirty="0" err="1" smtClean="0"/>
              <a:t>key</a:t>
            </a:r>
            <a:r>
              <a:rPr lang="cs-CZ" sz="2400" dirty="0" smtClean="0"/>
              <a:t>/</a:t>
            </a:r>
            <a:r>
              <a:rPr lang="cs-CZ" sz="2400" dirty="0" err="1" smtClean="0"/>
              <a:t>flower</a:t>
            </a:r>
            <a:r>
              <a:rPr lang="cs-CZ" sz="2400" dirty="0" smtClean="0"/>
              <a:t>/</a:t>
            </a:r>
            <a:r>
              <a:rPr lang="cs-CZ" sz="2400" dirty="0" err="1" smtClean="0"/>
              <a:t>ball</a:t>
            </a:r>
            <a:r>
              <a:rPr lang="cs-CZ" sz="2400" dirty="0" smtClean="0"/>
              <a:t>/</a:t>
            </a:r>
            <a:r>
              <a:rPr lang="cs-CZ" sz="2400" dirty="0" err="1" smtClean="0"/>
              <a:t>fish</a:t>
            </a:r>
            <a:r>
              <a:rPr lang="cs-CZ" sz="2400" dirty="0" smtClean="0"/>
              <a:t>/</a:t>
            </a:r>
            <a:r>
              <a:rPr lang="cs-CZ" sz="2400" dirty="0" err="1" smtClean="0"/>
              <a:t>bird</a:t>
            </a:r>
            <a:r>
              <a:rPr lang="cs-CZ" sz="2400" dirty="0" smtClean="0"/>
              <a:t>/</a:t>
            </a:r>
            <a:r>
              <a:rPr lang="cs-CZ" sz="2400" dirty="0" err="1" smtClean="0"/>
              <a:t>kitten</a:t>
            </a:r>
            <a:endParaRPr lang="cs-CZ" sz="2400" dirty="0" smtClean="0"/>
          </a:p>
          <a:p>
            <a:r>
              <a:rPr lang="cs-CZ" sz="2400" dirty="0" smtClean="0"/>
              <a:t>    (</a:t>
            </a:r>
            <a:r>
              <a:rPr lang="cs-CZ" sz="2400" dirty="0" err="1" smtClean="0"/>
              <a:t>key</a:t>
            </a:r>
            <a:r>
              <a:rPr lang="cs-CZ" sz="2400" dirty="0" smtClean="0"/>
              <a:t>,</a:t>
            </a:r>
            <a:r>
              <a:rPr lang="cs-CZ" sz="2400" dirty="0" err="1" smtClean="0"/>
              <a:t>kitten</a:t>
            </a:r>
            <a:r>
              <a:rPr lang="cs-CZ" sz="2400" dirty="0" smtClean="0"/>
              <a:t>,      </a:t>
            </a:r>
            <a:r>
              <a:rPr lang="cs-CZ" sz="2400" dirty="0" err="1" smtClean="0"/>
              <a:t>flower</a:t>
            </a:r>
            <a:r>
              <a:rPr lang="cs-CZ" sz="2400" dirty="0" smtClean="0"/>
              <a:t>,</a:t>
            </a:r>
            <a:r>
              <a:rPr lang="cs-CZ" sz="2400" dirty="0" err="1" smtClean="0"/>
              <a:t>fish</a:t>
            </a:r>
            <a:r>
              <a:rPr lang="cs-CZ" sz="2400" dirty="0" smtClean="0"/>
              <a:t>,     </a:t>
            </a:r>
            <a:r>
              <a:rPr lang="cs-CZ" sz="2400" dirty="0" err="1" smtClean="0"/>
              <a:t>ball</a:t>
            </a:r>
            <a:r>
              <a:rPr lang="cs-CZ" sz="2400" dirty="0" smtClean="0"/>
              <a:t>,</a:t>
            </a:r>
            <a:r>
              <a:rPr lang="cs-CZ" sz="2400" dirty="0" err="1" smtClean="0"/>
              <a:t>bird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4. </a:t>
            </a:r>
            <a:r>
              <a:rPr lang="cs-CZ" sz="2400" dirty="0" err="1" smtClean="0"/>
              <a:t>milk</a:t>
            </a:r>
            <a:r>
              <a:rPr lang="cs-CZ" sz="2400" dirty="0" smtClean="0"/>
              <a:t>/</a:t>
            </a:r>
            <a:r>
              <a:rPr lang="cs-CZ" sz="2400" dirty="0" err="1" smtClean="0"/>
              <a:t>boat</a:t>
            </a:r>
            <a:r>
              <a:rPr lang="cs-CZ" sz="2400" dirty="0" smtClean="0"/>
              <a:t>/</a:t>
            </a:r>
            <a:r>
              <a:rPr lang="cs-CZ" sz="2400" dirty="0" err="1" smtClean="0"/>
              <a:t>leaf</a:t>
            </a:r>
            <a:r>
              <a:rPr lang="cs-CZ" sz="2400" dirty="0" smtClean="0"/>
              <a:t>/bell/lion/</a:t>
            </a:r>
            <a:r>
              <a:rPr lang="cs-CZ" sz="2400" dirty="0" err="1" smtClean="0"/>
              <a:t>mouse</a:t>
            </a:r>
            <a:endParaRPr lang="cs-CZ" sz="2400" dirty="0" smtClean="0"/>
          </a:p>
          <a:p>
            <a:r>
              <a:rPr lang="cs-CZ" sz="2400" dirty="0" smtClean="0"/>
              <a:t>    (</a:t>
            </a:r>
            <a:r>
              <a:rPr lang="cs-CZ" sz="2400" dirty="0" err="1" smtClean="0"/>
              <a:t>milk</a:t>
            </a:r>
            <a:r>
              <a:rPr lang="cs-CZ" sz="2400" dirty="0" smtClean="0"/>
              <a:t>,</a:t>
            </a:r>
            <a:r>
              <a:rPr lang="cs-CZ" sz="2400" dirty="0" err="1" smtClean="0"/>
              <a:t>mouse</a:t>
            </a:r>
            <a:r>
              <a:rPr lang="cs-CZ" sz="2400" dirty="0" smtClean="0"/>
              <a:t>,       </a:t>
            </a:r>
            <a:r>
              <a:rPr lang="cs-CZ" sz="2400" dirty="0" err="1" smtClean="0"/>
              <a:t>boat</a:t>
            </a:r>
            <a:r>
              <a:rPr lang="cs-CZ" sz="2400" dirty="0" smtClean="0"/>
              <a:t>,bell,    </a:t>
            </a:r>
            <a:r>
              <a:rPr lang="cs-CZ" sz="2400" dirty="0" err="1" smtClean="0"/>
              <a:t>leaf</a:t>
            </a:r>
            <a:r>
              <a:rPr lang="cs-CZ" sz="2400" dirty="0" smtClean="0"/>
              <a:t>,lion)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Ilustrace: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226</Words>
  <Application>Microsoft Office PowerPoint</Application>
  <PresentationFormat>Předvádění na obrazovce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Anotace:</vt:lpstr>
      <vt:lpstr>Slovní   had</vt:lpstr>
      <vt:lpstr>1.   Bagpendogbookdollplane</vt:lpstr>
      <vt:lpstr>2.     CATTRAINHORSECARTEDDYHOUSE</vt:lpstr>
      <vt:lpstr>3.  KEYFLOWERBALLFISHBIRDKITTEN</vt:lpstr>
      <vt:lpstr>4. MILKBOATLEAFBELLLIONMOUSE</vt:lpstr>
      <vt:lpstr>řEŠENÍ:</vt:lpstr>
      <vt:lpstr>Ilustrace: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  had</dc:title>
  <dc:creator>Radek</dc:creator>
  <cp:lastModifiedBy>ZŠ Uh.Ostroh</cp:lastModifiedBy>
  <cp:revision>9</cp:revision>
  <dcterms:created xsi:type="dcterms:W3CDTF">2011-11-10T20:30:27Z</dcterms:created>
  <dcterms:modified xsi:type="dcterms:W3CDTF">2011-11-11T12:48:54Z</dcterms:modified>
</cp:coreProperties>
</file>