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3"/>
  </p:notesMasterIdLst>
  <p:sldIdLst>
    <p:sldId id="257" r:id="rId2"/>
    <p:sldId id="259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1E048-2713-4066-80DA-B5F72A210C9C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8CF5F1-105F-462B-9758-29065EEB2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061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B93EA-F3DE-4F23-B104-F2F4F191896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349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52B8-1D0C-4CB9-A15A-924BB000B56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94A2B-3111-4351-B948-6BDF732382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52B8-1D0C-4CB9-A15A-924BB000B56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94A2B-3111-4351-B948-6BDF732382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52B8-1D0C-4CB9-A15A-924BB000B56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94A2B-3111-4351-B948-6BDF732382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52B8-1D0C-4CB9-A15A-924BB000B56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94A2B-3111-4351-B948-6BDF732382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52B8-1D0C-4CB9-A15A-924BB000B56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94A2B-3111-4351-B948-6BDF732382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52B8-1D0C-4CB9-A15A-924BB000B56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94A2B-3111-4351-B948-6BDF732382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52B8-1D0C-4CB9-A15A-924BB000B56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94A2B-3111-4351-B948-6BDF732382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52B8-1D0C-4CB9-A15A-924BB000B56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94A2B-3111-4351-B948-6BDF732382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52B8-1D0C-4CB9-A15A-924BB000B56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94A2B-3111-4351-B948-6BDF7323821A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52B8-1D0C-4CB9-A15A-924BB000B56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94A2B-3111-4351-B948-6BDF732382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52B8-1D0C-4CB9-A15A-924BB000B56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94A2B-3111-4351-B948-6BDF732382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BB452B8-1D0C-4CB9-A15A-924BB000B56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8094A2B-3111-4351-B948-6BDF732382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6768678" cy="3554819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</a:t>
            </a:r>
            <a:r>
              <a:rPr lang="cs-CZ" sz="1600" dirty="0" smtClean="0">
                <a:cs typeface="Times New Roman" pitchFamily="18" charset="0"/>
              </a:rPr>
              <a:t>Mgr. Iveta Vostrá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</a:t>
            </a:r>
            <a:r>
              <a:rPr lang="cs-CZ" sz="1600" dirty="0" smtClean="0">
                <a:cs typeface="Times New Roman" pitchFamily="18" charset="0"/>
              </a:rPr>
              <a:t>:  duben 2013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VY_32_INOVACE_20_Český </a:t>
            </a:r>
            <a:r>
              <a:rPr lang="cs-CZ" sz="1600" dirty="0"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</a:t>
            </a:r>
            <a:r>
              <a:rPr lang="cs-CZ" sz="1600" dirty="0" smtClean="0">
                <a:cs typeface="Times New Roman" pitchFamily="18" charset="0"/>
              </a:rPr>
              <a:t>Vstupní test  - opakování učiva 6.ročníku</a:t>
            </a:r>
            <a:endParaRPr lang="cs-CZ" sz="1600" dirty="0" smtClean="0"/>
          </a:p>
          <a:p>
            <a:pPr eaLnBrk="0" hangingPunct="0"/>
            <a:endParaRPr lang="cs-CZ" sz="900" dirty="0" smtClean="0"/>
          </a:p>
          <a:p>
            <a:pPr eaLnBrk="0" hangingPunct="0"/>
            <a:r>
              <a:rPr lang="cs-CZ" sz="1600" dirty="0" smtClean="0">
                <a:cs typeface="Times New Roman" pitchFamily="18" charset="0"/>
              </a:rPr>
              <a:t>ČÍSLO </a:t>
            </a:r>
            <a:r>
              <a:rPr lang="cs-CZ" sz="1600" dirty="0">
                <a:cs typeface="Times New Roman" pitchFamily="18" charset="0"/>
              </a:rPr>
              <a:t>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6215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Materiál slouží jako vstupní opakovací test pro žáky 7.ročníku</a:t>
            </a:r>
          </a:p>
          <a:p>
            <a:pPr marL="0" indent="0">
              <a:buNone/>
            </a:pPr>
            <a:r>
              <a:rPr lang="cs-CZ" sz="2000" dirty="0" smtClean="0"/>
              <a:t>Snímek č.3 – diktát, interpunkci číst</a:t>
            </a:r>
          </a:p>
          <a:p>
            <a:pPr marL="0" indent="0">
              <a:buNone/>
            </a:pPr>
            <a:r>
              <a:rPr lang="cs-CZ" sz="2000" dirty="0" smtClean="0"/>
              <a:t>Snímek č. 4 – 8 – samostatná práce žáků s textem</a:t>
            </a:r>
          </a:p>
          <a:p>
            <a:pPr marL="0" indent="0">
              <a:buNone/>
            </a:pPr>
            <a:r>
              <a:rPr lang="cs-CZ" sz="2000" dirty="0" smtClean="0"/>
              <a:t>Snímek č. 9, 10 – řešení, bodování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30136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Diktát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Prázdniny u moře </a:t>
            </a:r>
          </a:p>
          <a:p>
            <a:pPr marL="0" indent="0">
              <a:buNone/>
            </a:pPr>
            <a:r>
              <a:rPr lang="cs-CZ" dirty="0" smtClean="0"/>
              <a:t>O prázdninách jsme pobývali u Středozemního moře. Jeli jsme tam na radu tatínkových přátel. Zalíbily se nám rozbouřené vlny i klid v zátoce, kde jsme se opalovali. Nad našimi hlavami vířili rackové. V dáli se objevovaly lodičky, které zvolna mizely za tmavým obzorem. Koupání v moři příjemně osvěžilo. Během pobytu u moře jsme navštívili množství zajímavostí. Tatínkovi se nejvíc zalíbily obchody s auty, mně se líbily hračky a bratrovi chvíle na skluzavkách. Na chvíle strávené u moře jsme nikdy nezapomněli. Připomněli jsme si je při zhlédnutí filmů z dovolené.</a:t>
            </a:r>
          </a:p>
          <a:p>
            <a:pPr marL="0" indent="0">
              <a:buNone/>
            </a:pPr>
            <a:r>
              <a:rPr lang="cs-CZ" b="1" dirty="0" smtClean="0"/>
              <a:t>/10 bodů, hrubá chyba -1 bod/</a:t>
            </a:r>
            <a:endParaRPr lang="cs-CZ" b="1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6301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 smtClean="0"/>
              <a:t>1, Číslicemi označ abecední pořadí pražských čtvrtí 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Motol, Michle, Modřany, Malešice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2, V dané větě podtrhni všechna podstatná jména a nad ně napiš, ve kterém pádě jsou uvedena 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Jména svých spolužáků zapisovala Jana na kus papíru.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30983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3, V dané větě podtrhni všechna přídavná jména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Našemu Petrovi bylo tetina nového pejska pobíhajícího na krátkém vodítku upřímně líto.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4, Vypiš podmět a přísudek z těchto vět 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Kočky naši psi nesnášeli. Kočky naše psy nesnášely.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0032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000" b="1" dirty="0" smtClean="0"/>
              <a:t>5, Utvoř správné tvary slov podle daných mluvnických kategorií 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Peněženka – 6.pád, množné číslo –</a:t>
            </a:r>
          </a:p>
          <a:p>
            <a:pPr marL="0" indent="0">
              <a:buNone/>
            </a:pPr>
            <a:r>
              <a:rPr lang="cs-CZ" sz="2000" dirty="0" smtClean="0"/>
              <a:t>Koupit – 2.osoba, množné číslo, oznamovací způsob, minulý čas –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6, Které slovo nepatří do skupiny příbuzných slov 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Nositel, nosný, nosatý, nosítka, donosit, nosnost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01960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/>
              <a:t>7, Nespisovné slovo v dané větě nahraď spisovným 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Kdo to tu narafičil?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8, Utvoř krátké věty se slovy 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Bílí –</a:t>
            </a:r>
          </a:p>
          <a:p>
            <a:pPr marL="0" indent="0">
              <a:buNone/>
            </a:pPr>
            <a:r>
              <a:rPr lang="cs-CZ" sz="2000" dirty="0" smtClean="0"/>
              <a:t>Býlí –</a:t>
            </a:r>
          </a:p>
          <a:p>
            <a:pPr marL="0" indent="0">
              <a:buNone/>
            </a:pPr>
            <a:r>
              <a:rPr lang="cs-CZ" sz="2000" dirty="0" smtClean="0"/>
              <a:t>Bílý -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86381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9, Utvoř větu podle schématu 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Zájmeno, podstatné jméno, příslovce, sloveso, předložka, podstatné jméno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10, Doplň přísloví 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Kdo jinému jámu kopá, …….</a:t>
            </a:r>
          </a:p>
          <a:p>
            <a:pPr marL="0" indent="0">
              <a:buNone/>
            </a:pPr>
            <a:r>
              <a:rPr lang="cs-CZ" sz="2000" dirty="0" smtClean="0"/>
              <a:t>Jak se do lesa volá, ………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33940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1, Malešice, Michle, Modřany, Motol  </a:t>
            </a:r>
            <a:r>
              <a:rPr lang="cs-CZ" sz="2000" b="1" dirty="0" smtClean="0"/>
              <a:t>/2 body, 1 chyba – 1 bod, více – 0 bodů/</a:t>
            </a:r>
          </a:p>
          <a:p>
            <a:pPr marL="0" indent="0">
              <a:buNone/>
            </a:pPr>
            <a:r>
              <a:rPr lang="cs-CZ" sz="2000" dirty="0" smtClean="0"/>
              <a:t>2, Jména – 4.pád, spolužáků – 2.pád, Jana – 1.pád, kus –               4.pád, papíru – 2.pád  </a:t>
            </a:r>
            <a:r>
              <a:rPr lang="cs-CZ" sz="2000" b="1" dirty="0" smtClean="0"/>
              <a:t>/5 bodů, po 1 bodu odečítat/</a:t>
            </a:r>
          </a:p>
          <a:p>
            <a:pPr marL="0" indent="0">
              <a:buNone/>
            </a:pPr>
            <a:r>
              <a:rPr lang="cs-CZ" sz="2000" dirty="0" smtClean="0"/>
              <a:t>3, tetina, nového, pobíhajícího, krátkém  </a:t>
            </a:r>
            <a:r>
              <a:rPr lang="cs-CZ" sz="2000" b="1" dirty="0" smtClean="0"/>
              <a:t>/4 body, po bodu odečítat/</a:t>
            </a:r>
          </a:p>
          <a:p>
            <a:pPr marL="0" indent="0">
              <a:buNone/>
            </a:pPr>
            <a:r>
              <a:rPr lang="cs-CZ" sz="2000" dirty="0" smtClean="0"/>
              <a:t>4, psi nesnášeli, kočky nesnášely  </a:t>
            </a:r>
            <a:r>
              <a:rPr lang="cs-CZ" sz="2000" b="1" dirty="0" smtClean="0"/>
              <a:t>/2 body, celá 1 ZSD = 1 bod/</a:t>
            </a:r>
          </a:p>
          <a:p>
            <a:pPr marL="0" indent="0">
              <a:buNone/>
            </a:pPr>
            <a:r>
              <a:rPr lang="cs-CZ" sz="2000" dirty="0" smtClean="0"/>
              <a:t>5, o peněženkách, koupili jste  </a:t>
            </a:r>
            <a:r>
              <a:rPr lang="cs-CZ" sz="2000" b="1" dirty="0" smtClean="0"/>
              <a:t>/2 body/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26315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6, Nosatý  </a:t>
            </a:r>
            <a:r>
              <a:rPr lang="cs-CZ" sz="2000" b="1" dirty="0" smtClean="0"/>
              <a:t>/1 bod/</a:t>
            </a:r>
          </a:p>
          <a:p>
            <a:pPr marL="0" indent="0">
              <a:buNone/>
            </a:pPr>
            <a:r>
              <a:rPr lang="cs-CZ" sz="2000" dirty="0" smtClean="0"/>
              <a:t>7, </a:t>
            </a:r>
            <a:r>
              <a:rPr lang="cs-CZ" sz="2000" dirty="0" err="1" smtClean="0"/>
              <a:t>Např</a:t>
            </a:r>
            <a:r>
              <a:rPr lang="cs-CZ" sz="2000" dirty="0" smtClean="0"/>
              <a:t>: nastražil  </a:t>
            </a:r>
            <a:r>
              <a:rPr lang="cs-CZ" sz="2000" b="1" dirty="0" smtClean="0"/>
              <a:t>/1bod/</a:t>
            </a:r>
          </a:p>
          <a:p>
            <a:pPr marL="0" indent="0">
              <a:buNone/>
            </a:pPr>
            <a:r>
              <a:rPr lang="cs-CZ" sz="2000" dirty="0" smtClean="0"/>
              <a:t>8,</a:t>
            </a:r>
            <a:r>
              <a:rPr lang="cs-CZ" sz="2000" b="1" dirty="0" smtClean="0"/>
              <a:t> </a:t>
            </a:r>
            <a:r>
              <a:rPr lang="cs-CZ" sz="2000" dirty="0" err="1" smtClean="0"/>
              <a:t>Např</a:t>
            </a:r>
            <a:r>
              <a:rPr lang="cs-CZ" sz="2000" dirty="0" smtClean="0"/>
              <a:t>:   Tatínek bílí strop.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Babička nasbírala v lese košík plný býlí.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Koupil jsem si bílý svetr. </a:t>
            </a:r>
          </a:p>
          <a:p>
            <a:pPr marL="0" indent="0">
              <a:buNone/>
            </a:pPr>
            <a:r>
              <a:rPr lang="cs-CZ" sz="2000" b="1" dirty="0" smtClean="0"/>
              <a:t>/6 bodů, 1 bod za větu, 1 bod za správně užité slovo/</a:t>
            </a:r>
          </a:p>
          <a:p>
            <a:pPr marL="0" indent="0">
              <a:buNone/>
            </a:pPr>
            <a:r>
              <a:rPr lang="cs-CZ" sz="2000" dirty="0" smtClean="0"/>
              <a:t>9, </a:t>
            </a:r>
            <a:r>
              <a:rPr lang="cs-CZ" sz="2000" dirty="0" err="1" smtClean="0"/>
              <a:t>Např</a:t>
            </a:r>
            <a:r>
              <a:rPr lang="cs-CZ" sz="2000" dirty="0" smtClean="0"/>
              <a:t> : Naše kočka právě přeběhla přes cestu.  </a:t>
            </a:r>
            <a:r>
              <a:rPr lang="cs-CZ" sz="2000" b="1" dirty="0" smtClean="0"/>
              <a:t>/6 bodů, po chybě odečítat 1 bod /</a:t>
            </a:r>
          </a:p>
          <a:p>
            <a:pPr marL="0" indent="0">
              <a:buNone/>
            </a:pPr>
            <a:r>
              <a:rPr lang="cs-CZ" sz="2000" dirty="0" smtClean="0"/>
              <a:t>10, ….sám do ní padá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….tak se z lesa ozývá </a:t>
            </a:r>
            <a:r>
              <a:rPr lang="cs-CZ" sz="2000" b="1" dirty="0" smtClean="0"/>
              <a:t> /2 body/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028283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Zdroj 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132856"/>
            <a:ext cx="7211144" cy="252028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000" dirty="0" smtClean="0"/>
              <a:t>Vlastní zdroj</a:t>
            </a:r>
          </a:p>
          <a:p>
            <a:pPr marL="0" indent="0">
              <a:buNone/>
            </a:pPr>
            <a:r>
              <a:rPr lang="cs-CZ" sz="2000" dirty="0" smtClean="0"/>
              <a:t>Microsoft PowerPoint 2010</a:t>
            </a:r>
          </a:p>
          <a:p>
            <a:pPr marL="0" indent="0">
              <a:buNone/>
            </a:pPr>
            <a:r>
              <a:rPr lang="cs-CZ" sz="2000" dirty="0" smtClean="0"/>
              <a:t>Držitel licence 2.základní škola v Rakovníku, Husovo náměstí 3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22026635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74</TotalTime>
  <Words>650</Words>
  <Application>Microsoft Office PowerPoint</Application>
  <PresentationFormat>Předvádění na obrazovce (4:3)</PresentationFormat>
  <Paragraphs>91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Prezentace aplikace PowerPoint</vt:lpstr>
      <vt:lpstr>Anotace :</vt:lpstr>
      <vt:lpstr>Diktát :</vt:lpstr>
      <vt:lpstr>Práce s textem :</vt:lpstr>
      <vt:lpstr>Práce s textem :</vt:lpstr>
      <vt:lpstr>Práce s textem :</vt:lpstr>
      <vt:lpstr>Práce s textem :</vt:lpstr>
      <vt:lpstr>Práce s textem : </vt:lpstr>
      <vt:lpstr>Řešení :</vt:lpstr>
      <vt:lpstr>Řešení :</vt:lpstr>
      <vt:lpstr>Zdroj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8</cp:revision>
  <dcterms:created xsi:type="dcterms:W3CDTF">2013-04-22T18:02:02Z</dcterms:created>
  <dcterms:modified xsi:type="dcterms:W3CDTF">2013-04-22T19:18:03Z</dcterms:modified>
</cp:coreProperties>
</file>