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62" r:id="rId5"/>
    <p:sldId id="263" r:id="rId6"/>
    <p:sldId id="264" r:id="rId7"/>
    <p:sldId id="265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91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973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525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95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909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22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467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166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491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320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772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507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153C1-BF02-4B98-8D0C-886E996AEB01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92FF5B-06F8-45E6-BF93-973839E12D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031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ln/>
          <a:ex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AUTOR: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Mgr. Iveta Vostrá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DATUM VYTVOŘENÍ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:  duben 2013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VY_32_INOVACE_20_Český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TÉMA: 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Příslovečné určení</a:t>
            </a:r>
            <a:endParaRPr lang="cs-CZ" sz="1600" dirty="0" smtClean="0">
              <a:solidFill>
                <a:schemeClr val="tx1"/>
              </a:solidFill>
            </a:endParaRPr>
          </a:p>
          <a:p>
            <a:pPr eaLnBrk="0" hangingPunct="0"/>
            <a:endParaRPr lang="cs-CZ" sz="900" dirty="0" smtClean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ČÍSLO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PROJEKTU: CZ.1.07/1.4.00/21.1427 </a:t>
            </a:r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465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PŘÍSLOVEČNÉ URČENÍ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blíže určuje různé okolnosti dějů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rozvíjí </a:t>
            </a:r>
            <a:r>
              <a:rPr lang="cs-CZ" sz="4000" b="1" dirty="0" smtClean="0">
                <a:solidFill>
                  <a:schemeClr val="tx1"/>
                </a:solidFill>
              </a:rPr>
              <a:t>sloveso</a:t>
            </a:r>
            <a:r>
              <a:rPr lang="cs-CZ" sz="4000" dirty="0" smtClean="0">
                <a:solidFill>
                  <a:schemeClr val="tx1"/>
                </a:solidFill>
              </a:rPr>
              <a:t>, někdy i přídavné jméno nebo příslovce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bývá vyjádřeno </a:t>
            </a:r>
            <a:r>
              <a:rPr lang="cs-CZ" sz="4000" b="1" dirty="0" smtClean="0">
                <a:solidFill>
                  <a:schemeClr val="tx1"/>
                </a:solidFill>
              </a:rPr>
              <a:t>podstatným jménem </a:t>
            </a:r>
            <a:r>
              <a:rPr lang="cs-CZ" sz="4000" dirty="0" smtClean="0">
                <a:solidFill>
                  <a:schemeClr val="tx1"/>
                </a:solidFill>
              </a:rPr>
              <a:t>nebo </a:t>
            </a:r>
            <a:r>
              <a:rPr lang="cs-CZ" sz="4000" b="1" dirty="0" smtClean="0">
                <a:solidFill>
                  <a:schemeClr val="tx1"/>
                </a:solidFill>
              </a:rPr>
              <a:t>příslovcem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552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DRUHY PŘÍSLOVEČNÉHO URČENÍ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600" dirty="0" smtClean="0">
                <a:solidFill>
                  <a:schemeClr val="tx1"/>
                </a:solidFill>
              </a:rPr>
              <a:t>PU </a:t>
            </a:r>
            <a:r>
              <a:rPr lang="cs-CZ" sz="6600" b="1" dirty="0" smtClean="0">
                <a:solidFill>
                  <a:schemeClr val="tx1"/>
                </a:solidFill>
              </a:rPr>
              <a:t>místa</a:t>
            </a:r>
            <a:r>
              <a:rPr lang="cs-CZ" sz="6600" dirty="0" smtClean="0">
                <a:solidFill>
                  <a:schemeClr val="tx1"/>
                </a:solidFill>
              </a:rPr>
              <a:t> (PUM)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Kde? Odkud? Kudy? Kam?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Šli jsme </a:t>
            </a:r>
            <a:r>
              <a:rPr lang="cs-CZ" b="1" dirty="0" smtClean="0">
                <a:solidFill>
                  <a:schemeClr val="tx1"/>
                </a:solidFill>
              </a:rPr>
              <a:t>do lesa.  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Kam jsme šli?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Obědval jsem </a:t>
            </a:r>
            <a:r>
              <a:rPr lang="cs-CZ" b="1" dirty="0" smtClean="0">
                <a:solidFill>
                  <a:schemeClr val="tx1"/>
                </a:solidFill>
              </a:rPr>
              <a:t>doma</a:t>
            </a:r>
            <a:r>
              <a:rPr lang="cs-CZ" dirty="0" smtClean="0">
                <a:solidFill>
                  <a:schemeClr val="tx1"/>
                </a:solidFill>
              </a:rPr>
              <a:t>. – Kde jsem obědval?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Vrátili se </a:t>
            </a:r>
            <a:r>
              <a:rPr lang="cs-CZ" b="1" dirty="0" smtClean="0">
                <a:solidFill>
                  <a:schemeClr val="tx1"/>
                </a:solidFill>
              </a:rPr>
              <a:t>z dovolené</a:t>
            </a:r>
            <a:r>
              <a:rPr lang="cs-CZ" dirty="0" smtClean="0">
                <a:solidFill>
                  <a:schemeClr val="tx1"/>
                </a:solidFill>
              </a:rPr>
              <a:t>. – Odkud se vrátili?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Půjdeme </a:t>
            </a:r>
            <a:r>
              <a:rPr lang="cs-CZ" b="1" dirty="0" smtClean="0">
                <a:solidFill>
                  <a:schemeClr val="tx1"/>
                </a:solidFill>
              </a:rPr>
              <a:t>parkem</a:t>
            </a:r>
            <a:r>
              <a:rPr lang="cs-CZ" dirty="0" smtClean="0">
                <a:solidFill>
                  <a:schemeClr val="tx1"/>
                </a:solidFill>
              </a:rPr>
              <a:t>. – Kudy půjdeme?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11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DRUHY PŘÍSLOVEČNÉHO URČENÍ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PU</a:t>
            </a:r>
            <a:r>
              <a:rPr lang="cs-CZ" sz="6600" b="1" dirty="0" smtClean="0">
                <a:solidFill>
                  <a:schemeClr val="tx1"/>
                </a:solidFill>
              </a:rPr>
              <a:t> času </a:t>
            </a:r>
            <a:r>
              <a:rPr lang="cs-CZ" sz="6600" dirty="0" smtClean="0">
                <a:solidFill>
                  <a:schemeClr val="tx1"/>
                </a:solidFill>
              </a:rPr>
              <a:t>(PUČ)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Kdy? V kolik? Odkdy? Dokdy? Jak dlouho?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chemeClr val="tx1"/>
                </a:solidFill>
              </a:rPr>
              <a:t>Vrátil jsem se </a:t>
            </a:r>
            <a:r>
              <a:rPr lang="cs-CZ" b="1" dirty="0" smtClean="0">
                <a:solidFill>
                  <a:schemeClr val="tx1"/>
                </a:solidFill>
              </a:rPr>
              <a:t>včera.</a:t>
            </a:r>
            <a:r>
              <a:rPr lang="cs-CZ" dirty="0" smtClean="0">
                <a:solidFill>
                  <a:schemeClr val="tx1"/>
                </a:solidFill>
              </a:rPr>
              <a:t> – Kdy jsem se vrátil?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Přijdu k vám </a:t>
            </a:r>
            <a:r>
              <a:rPr lang="cs-CZ" b="1" dirty="0" smtClean="0">
                <a:solidFill>
                  <a:schemeClr val="tx1"/>
                </a:solidFill>
              </a:rPr>
              <a:t>v šest</a:t>
            </a:r>
            <a:r>
              <a:rPr lang="cs-CZ" dirty="0" smtClean="0">
                <a:solidFill>
                  <a:schemeClr val="tx1"/>
                </a:solidFill>
              </a:rPr>
              <a:t>. – V kolik k vám přijdu?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</a:t>
            </a:r>
            <a:r>
              <a:rPr lang="cs-CZ" b="1" dirty="0" smtClean="0">
                <a:solidFill>
                  <a:schemeClr val="tx1"/>
                </a:solidFill>
              </a:rPr>
              <a:t>Od pondělí </a:t>
            </a:r>
            <a:r>
              <a:rPr lang="cs-CZ" dirty="0" smtClean="0">
                <a:solidFill>
                  <a:schemeClr val="tx1"/>
                </a:solidFill>
              </a:rPr>
              <a:t>má sněžit. – Odkdy má sněžit?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Báseň se naučte </a:t>
            </a:r>
            <a:r>
              <a:rPr lang="cs-CZ" b="1" dirty="0" smtClean="0">
                <a:solidFill>
                  <a:schemeClr val="tx1"/>
                </a:solidFill>
              </a:rPr>
              <a:t>do pátku</a:t>
            </a:r>
            <a:r>
              <a:rPr lang="cs-CZ" dirty="0" smtClean="0">
                <a:solidFill>
                  <a:schemeClr val="tx1"/>
                </a:solidFill>
              </a:rPr>
              <a:t>. – Dokdy 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359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DRUHY PŘÍSLOVEČNÉHO URČENÍ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PU </a:t>
            </a:r>
            <a:r>
              <a:rPr lang="cs-CZ" sz="6600" b="1" dirty="0" smtClean="0">
                <a:solidFill>
                  <a:schemeClr val="tx1"/>
                </a:solidFill>
              </a:rPr>
              <a:t>způsobu</a:t>
            </a:r>
            <a:r>
              <a:rPr lang="cs-CZ" sz="6600" dirty="0" smtClean="0">
                <a:solidFill>
                  <a:schemeClr val="tx1"/>
                </a:solidFill>
              </a:rPr>
              <a:t> (PUZ)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Jak? Jakým způsobem?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Rychle</a:t>
            </a:r>
            <a:r>
              <a:rPr lang="cs-CZ" dirty="0" smtClean="0">
                <a:solidFill>
                  <a:schemeClr val="tx1"/>
                </a:solidFill>
              </a:rPr>
              <a:t> odešel. – Jak odešel?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Úkol udělal </a:t>
            </a:r>
            <a:r>
              <a:rPr lang="cs-CZ" b="1" dirty="0" smtClean="0">
                <a:solidFill>
                  <a:schemeClr val="tx1"/>
                </a:solidFill>
              </a:rPr>
              <a:t>pečlivě</a:t>
            </a:r>
            <a:r>
              <a:rPr lang="cs-CZ" dirty="0" smtClean="0">
                <a:solidFill>
                  <a:schemeClr val="tx1"/>
                </a:solidFill>
              </a:rPr>
              <a:t>. – Jakým způsobem?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Zpívá </a:t>
            </a:r>
            <a:r>
              <a:rPr lang="cs-CZ" b="1" dirty="0" smtClean="0">
                <a:solidFill>
                  <a:schemeClr val="tx1"/>
                </a:solidFill>
              </a:rPr>
              <a:t>jako slavík</a:t>
            </a:r>
            <a:r>
              <a:rPr lang="cs-CZ" dirty="0" smtClean="0">
                <a:solidFill>
                  <a:schemeClr val="tx1"/>
                </a:solidFill>
              </a:rPr>
              <a:t>.– Jak zpívá?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333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VYHLEDEJ PŘÍSLOVEČNÉ URČENÍ, URČI</a:t>
            </a:r>
            <a:r>
              <a:rPr lang="cs-CZ" b="1" dirty="0" smtClean="0"/>
              <a:t> </a:t>
            </a:r>
            <a:r>
              <a:rPr lang="cs-CZ" sz="3200" b="1" dirty="0" smtClean="0"/>
              <a:t>DRUH: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Podél řeky vede cyklistická stezka.</a:t>
            </a:r>
          </a:p>
          <a:p>
            <a:r>
              <a:rPr lang="cs-CZ" dirty="0" smtClean="0"/>
              <a:t>Petr utíkal ze školy jako o závod.</a:t>
            </a:r>
          </a:p>
          <a:p>
            <a:r>
              <a:rPr lang="cs-CZ" dirty="0" smtClean="0"/>
              <a:t>Kouzelná babička bydlela v malé chaloupce.</a:t>
            </a:r>
          </a:p>
          <a:p>
            <a:r>
              <a:rPr lang="cs-CZ" dirty="0" smtClean="0"/>
              <a:t>Právě se ke mně zběsile blížilo divoké prase.</a:t>
            </a:r>
          </a:p>
          <a:p>
            <a:r>
              <a:rPr lang="cs-CZ" dirty="0" smtClean="0"/>
              <a:t>O letní prázdniny pojedeme k Rudému moři.</a:t>
            </a:r>
          </a:p>
          <a:p>
            <a:r>
              <a:rPr lang="cs-CZ" dirty="0" smtClean="0"/>
              <a:t>V hrnečku bylo uvězněno pět vos.</a:t>
            </a:r>
          </a:p>
          <a:p>
            <a:r>
              <a:rPr lang="cs-CZ" dirty="0" smtClean="0"/>
              <a:t>Petr odpovídal na učitelovy otázky špatně.</a:t>
            </a:r>
            <a:endParaRPr lang="cs-CZ" dirty="0"/>
          </a:p>
        </p:txBody>
      </p:sp>
      <p:pic>
        <p:nvPicPr>
          <p:cNvPr id="2052" name="Picture 4" descr="C:\Users\Iveta\AppData\Local\Microsoft\Windows\Temporary Internet Files\Content.IE5\P55LK3WZ\MC900351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29066"/>
            <a:ext cx="1810693" cy="106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54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DOPLŇ KE SLOVESŮM VHODNÁ PŘÍSLOVEČNÁ URČENÍ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                  </a:t>
            </a:r>
            <a:r>
              <a:rPr lang="cs-CZ" b="1" dirty="0" smtClean="0"/>
              <a:t>SPORTOVAL       </a:t>
            </a:r>
            <a:r>
              <a:rPr lang="cs-CZ" dirty="0" smtClean="0"/>
              <a:t>       </a:t>
            </a:r>
            <a:r>
              <a:rPr lang="cs-CZ" b="1" dirty="0" smtClean="0"/>
              <a:t>JEDLA</a:t>
            </a:r>
          </a:p>
          <a:p>
            <a:pPr marL="0" indent="0">
              <a:buNone/>
            </a:pPr>
            <a:r>
              <a:rPr lang="cs-CZ" dirty="0" smtClean="0"/>
              <a:t>Místa</a:t>
            </a:r>
          </a:p>
          <a:p>
            <a:pPr marL="0" indent="0">
              <a:buNone/>
            </a:pPr>
            <a:r>
              <a:rPr lang="cs-CZ" dirty="0" smtClean="0"/>
              <a:t>Času</a:t>
            </a:r>
          </a:p>
          <a:p>
            <a:pPr marL="0" indent="0">
              <a:buNone/>
            </a:pPr>
            <a:r>
              <a:rPr lang="cs-CZ" dirty="0" smtClean="0"/>
              <a:t>Způsobu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b="1" dirty="0" smtClean="0"/>
              <a:t>PSAL    </a:t>
            </a:r>
            <a:r>
              <a:rPr lang="cs-CZ" dirty="0" smtClean="0"/>
              <a:t>                      </a:t>
            </a:r>
            <a:r>
              <a:rPr lang="cs-CZ" b="1" dirty="0" smtClean="0"/>
              <a:t>DÍVALA SE</a:t>
            </a:r>
          </a:p>
          <a:p>
            <a:pPr marL="0" indent="0">
              <a:buNone/>
            </a:pPr>
            <a:r>
              <a:rPr lang="cs-CZ" dirty="0" smtClean="0"/>
              <a:t>Místa</a:t>
            </a:r>
          </a:p>
          <a:p>
            <a:pPr marL="0" indent="0">
              <a:buNone/>
            </a:pPr>
            <a:r>
              <a:rPr lang="cs-CZ" dirty="0" smtClean="0"/>
              <a:t>Času</a:t>
            </a:r>
          </a:p>
          <a:p>
            <a:pPr marL="0" indent="0">
              <a:buNone/>
            </a:pPr>
            <a:r>
              <a:rPr lang="cs-CZ" dirty="0" smtClean="0"/>
              <a:t>způsobu</a:t>
            </a:r>
            <a:endParaRPr lang="cs-CZ" dirty="0"/>
          </a:p>
        </p:txBody>
      </p:sp>
      <p:pic>
        <p:nvPicPr>
          <p:cNvPr id="3078" name="Picture 6" descr="C:\Users\Iveta\AppData\Local\Microsoft\Windows\Temporary Internet Files\Content.IE5\EX1N9SWS\MC900361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72816"/>
            <a:ext cx="1817827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Iveta\AppData\Local\Microsoft\Windows\Temporary Internet Files\Content.IE5\SFLLTJFJ\MC9004419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365104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061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DOPLŇ DO VĚT VHODNÁ PŘÍSLOVEČNÁ URČENÍ, URČI DRUH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Celý den __________ pršelo.</a:t>
            </a:r>
          </a:p>
          <a:p>
            <a:r>
              <a:rPr lang="cs-CZ" dirty="0" smtClean="0"/>
              <a:t>__________ vykvetly první sněženky.</a:t>
            </a:r>
          </a:p>
          <a:p>
            <a:r>
              <a:rPr lang="cs-CZ" dirty="0" smtClean="0"/>
              <a:t>Můj oblíbený obraz visel ___________.</a:t>
            </a:r>
          </a:p>
          <a:p>
            <a:r>
              <a:rPr lang="cs-CZ" dirty="0" smtClean="0"/>
              <a:t>__________ pojedeme s tátou __________.</a:t>
            </a:r>
          </a:p>
          <a:p>
            <a:r>
              <a:rPr lang="cs-CZ" dirty="0" smtClean="0"/>
              <a:t>Loďka pluje _________   ____________ .</a:t>
            </a:r>
          </a:p>
          <a:p>
            <a:r>
              <a:rPr lang="cs-CZ" dirty="0" smtClean="0"/>
              <a:t>Malý prvňáček píše ___________.</a:t>
            </a:r>
          </a:p>
          <a:p>
            <a:r>
              <a:rPr lang="cs-CZ" dirty="0" smtClean="0"/>
              <a:t>___________ poletovaly první vločky.</a:t>
            </a:r>
            <a:endParaRPr lang="cs-CZ" dirty="0"/>
          </a:p>
        </p:txBody>
      </p:sp>
      <p:pic>
        <p:nvPicPr>
          <p:cNvPr id="5130" name="Picture 10" descr="C:\Users\Iveta\AppData\Local\Microsoft\Windows\Temporary Internet Files\Content.IE5\LIKZBAIE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110" y="980728"/>
            <a:ext cx="2160240" cy="260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122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ZDROJ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41648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365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PŘÍSLOVEČNÉ URČENÍ</vt:lpstr>
      <vt:lpstr>DRUHY PŘÍSLOVEČNÉHO URČENÍ</vt:lpstr>
      <vt:lpstr>DRUHY PŘÍSLOVEČNÉHO URČENÍ</vt:lpstr>
      <vt:lpstr>DRUHY PŘÍSLOVEČNÉHO URČENÍ</vt:lpstr>
      <vt:lpstr>VYHLEDEJ PŘÍSLOVEČNÉ URČENÍ, URČI DRUH:</vt:lpstr>
      <vt:lpstr>DOPLŇ KE SLOVESŮM VHODNÁ PŘÍSLOVEČNÁ URČENÍ</vt:lpstr>
      <vt:lpstr>DOPLŇ DO VĚT VHODNÁ PŘÍSLOVEČNÁ URČENÍ, URČI DRUH :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13</cp:revision>
  <dcterms:created xsi:type="dcterms:W3CDTF">2013-03-31T16:08:28Z</dcterms:created>
  <dcterms:modified xsi:type="dcterms:W3CDTF">2013-04-17T19:39:24Z</dcterms:modified>
</cp:coreProperties>
</file>