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5" r:id="rId2"/>
    <p:sldId id="264" r:id="rId3"/>
    <p:sldId id="257" r:id="rId4"/>
    <p:sldId id="256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bg1"/>
              </a:solidFill>
            </a:rPr>
            <a:t>VY_32_INOVACE_04_AJ_10</a:t>
          </a:r>
          <a:endParaRPr lang="cs-CZ" sz="2000" dirty="0">
            <a:solidFill>
              <a:schemeClr val="bg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bg1"/>
              </a:solidFill>
            </a:rPr>
            <a:t>Mgr. </a:t>
          </a:r>
          <a:r>
            <a:rPr lang="cs-CZ" sz="2000" dirty="0" smtClean="0">
              <a:solidFill>
                <a:schemeClr val="bg1"/>
              </a:solidFill>
            </a:rPr>
            <a:t>Miluše Vosáhlová</a:t>
          </a:r>
          <a:endParaRPr lang="cs-CZ" sz="2000" dirty="0">
            <a:solidFill>
              <a:schemeClr val="bg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/>
            <a:t>AJ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bg1"/>
              </a:solidFill>
            </a:rPr>
            <a:t>– </a:t>
          </a:r>
          <a:r>
            <a:rPr lang="cs-CZ" sz="2000" dirty="0" smtClean="0">
              <a:solidFill>
                <a:schemeClr val="bg1"/>
              </a:solidFill>
            </a:rPr>
            <a:t>3.A </a:t>
          </a:r>
          <a:r>
            <a:rPr lang="cs-CZ" sz="2000" dirty="0" smtClean="0">
              <a:solidFill>
                <a:schemeClr val="bg1"/>
              </a:solidFill>
            </a:rPr>
            <a:t>– </a:t>
          </a:r>
          <a:r>
            <a:rPr lang="cs-CZ" sz="2000" dirty="0" smtClean="0">
              <a:solidFill>
                <a:schemeClr val="bg1"/>
              </a:solidFill>
            </a:rPr>
            <a:t>Procvičování slovní zásoby</a:t>
          </a:r>
          <a:endParaRPr lang="cs-CZ" sz="2000" dirty="0">
            <a:solidFill>
              <a:schemeClr val="bg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181C7D-CF24-49E1-A2A3-8C06C5D00D3D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6328F6-3DDC-43C0-B1D6-A076DD27458E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32E3664-1C0C-4C3F-A735-B01ABB85B309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10B7414-FCD2-42F8-80E8-BED092B8E930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7D408AA-AAE3-4E12-A04B-F615CE6C43C4}" type="presOf" srcId="{D1D4F407-5343-4D3F-B5B9-D407B03CAEB4}" destId="{D005CE8C-CC26-4C3E-AC11-E15060ECD759}" srcOrd="0" destOrd="0" presId="urn:microsoft.com/office/officeart/2005/8/layout/target3"/>
    <dgm:cxn modelId="{C4F2B030-E90F-4C35-BBFB-66CEE7B9BC7C}" type="presOf" srcId="{D1B46980-6531-4606-95E6-44980827E919}" destId="{6140AFEC-043D-4C43-A2F9-D0F5331DF3A3}" srcOrd="0" destOrd="0" presId="urn:microsoft.com/office/officeart/2005/8/layout/target3"/>
    <dgm:cxn modelId="{069F3EBE-C03E-4F42-8306-37ECB55400F7}" type="presOf" srcId="{D1D4F407-5343-4D3F-B5B9-D407B03CAEB4}" destId="{AED2198E-93D5-4001-81B4-73124B309672}" srcOrd="1" destOrd="0" presId="urn:microsoft.com/office/officeart/2005/8/layout/target3"/>
    <dgm:cxn modelId="{18BF4456-AA09-4A24-814B-20D2F252CA24}" type="presOf" srcId="{757F3AB3-0718-4624-B441-E567A8F0AB56}" destId="{333A1088-737F-45CB-B68E-254E46348037}" srcOrd="0" destOrd="0" presId="urn:microsoft.com/office/officeart/2005/8/layout/target3"/>
    <dgm:cxn modelId="{2AD68DD4-2A8A-4BF4-8D9D-D285803BC18D}" type="presOf" srcId="{B651F6E3-6281-48DB-9319-2AEAFDAE7572}" destId="{6BB5E863-4638-4E1D-BFDE-399D028AC4ED}" srcOrd="1" destOrd="0" presId="urn:microsoft.com/office/officeart/2005/8/layout/target3"/>
    <dgm:cxn modelId="{C3F43803-1FD1-4E88-81F1-8D8058692C02}" type="presOf" srcId="{B651F6E3-6281-48DB-9319-2AEAFDAE7572}" destId="{619D679B-A015-4ECF-8348-D1034C574F40}" srcOrd="0" destOrd="0" presId="urn:microsoft.com/office/officeart/2005/8/layout/target3"/>
    <dgm:cxn modelId="{7CADA34C-B464-46B2-8469-83C7D02D6CB4}" type="presOf" srcId="{4C35D32F-0EAB-4CD7-82EE-45574DC2A586}" destId="{8BEBB6EC-1DAA-4CAC-8A25-BC0FCBD5DBD5}" srcOrd="0" destOrd="0" presId="urn:microsoft.com/office/officeart/2005/8/layout/target3"/>
    <dgm:cxn modelId="{582B4B13-A7D7-4FAA-971F-26F197B6A31A}" type="presParOf" srcId="{333A1088-737F-45CB-B68E-254E46348037}" destId="{F5ABB229-8D3B-4694-996A-96F23CF14429}" srcOrd="0" destOrd="0" presId="urn:microsoft.com/office/officeart/2005/8/layout/target3"/>
    <dgm:cxn modelId="{44D64C15-93CB-42E2-942C-9A0A7EA4D0C3}" type="presParOf" srcId="{333A1088-737F-45CB-B68E-254E46348037}" destId="{F41139FD-01EE-4571-8B17-4FB00FC51163}" srcOrd="1" destOrd="0" presId="urn:microsoft.com/office/officeart/2005/8/layout/target3"/>
    <dgm:cxn modelId="{4BED8EE7-EA13-4D32-86DE-12EF18A39B36}" type="presParOf" srcId="{333A1088-737F-45CB-B68E-254E46348037}" destId="{D005CE8C-CC26-4C3E-AC11-E15060ECD759}" srcOrd="2" destOrd="0" presId="urn:microsoft.com/office/officeart/2005/8/layout/target3"/>
    <dgm:cxn modelId="{5058E85B-09C7-4118-9286-4D106211004E}" type="presParOf" srcId="{333A1088-737F-45CB-B68E-254E46348037}" destId="{2C702D82-9B77-49B7-9568-BB8EB47C3372}" srcOrd="3" destOrd="0" presId="urn:microsoft.com/office/officeart/2005/8/layout/target3"/>
    <dgm:cxn modelId="{91234ED0-EAB2-4970-8FF1-6B87ABC2850B}" type="presParOf" srcId="{333A1088-737F-45CB-B68E-254E46348037}" destId="{A52A0455-90FF-4808-ABD0-F02540D31D5A}" srcOrd="4" destOrd="0" presId="urn:microsoft.com/office/officeart/2005/8/layout/target3"/>
    <dgm:cxn modelId="{0EE3CCDB-A862-40A3-87D7-DF5EDF3DB8F4}" type="presParOf" srcId="{333A1088-737F-45CB-B68E-254E46348037}" destId="{6140AFEC-043D-4C43-A2F9-D0F5331DF3A3}" srcOrd="5" destOrd="0" presId="urn:microsoft.com/office/officeart/2005/8/layout/target3"/>
    <dgm:cxn modelId="{2A8A18EE-9F50-4133-B958-6329BEC7CABB}" type="presParOf" srcId="{333A1088-737F-45CB-B68E-254E46348037}" destId="{9358AC05-5D7D-4327-9F80-1AD486AEA664}" srcOrd="6" destOrd="0" presId="urn:microsoft.com/office/officeart/2005/8/layout/target3"/>
    <dgm:cxn modelId="{D464F909-8A20-4A39-91C9-195574FA7E80}" type="presParOf" srcId="{333A1088-737F-45CB-B68E-254E46348037}" destId="{313FC574-E1CD-4FB4-B054-0B805CE0447D}" srcOrd="7" destOrd="0" presId="urn:microsoft.com/office/officeart/2005/8/layout/target3"/>
    <dgm:cxn modelId="{92F5124D-83A0-4D92-98AA-8AA5DB559DD8}" type="presParOf" srcId="{333A1088-737F-45CB-B68E-254E46348037}" destId="{619D679B-A015-4ECF-8348-D1034C574F40}" srcOrd="8" destOrd="0" presId="urn:microsoft.com/office/officeart/2005/8/layout/target3"/>
    <dgm:cxn modelId="{AFE7253B-AD8B-47DE-A613-6AD59F797CF7}" type="presParOf" srcId="{333A1088-737F-45CB-B68E-254E46348037}" destId="{322283A8-4A27-4CDA-BAE3-F381106A9174}" srcOrd="9" destOrd="0" presId="urn:microsoft.com/office/officeart/2005/8/layout/target3"/>
    <dgm:cxn modelId="{3FBEC61D-CB05-4D91-8590-638F812CD7BC}" type="presParOf" srcId="{333A1088-737F-45CB-B68E-254E46348037}" destId="{FFC9F71D-1B4F-4AD9-A4A6-86ADEFC8AF5C}" srcOrd="10" destOrd="0" presId="urn:microsoft.com/office/officeart/2005/8/layout/target3"/>
    <dgm:cxn modelId="{B486130F-2049-412B-96BE-EBC9B119CF9A}" type="presParOf" srcId="{333A1088-737F-45CB-B68E-254E46348037}" destId="{25B08C86-7E15-44DC-BE7F-FFB55DD49D12}" srcOrd="11" destOrd="0" presId="urn:microsoft.com/office/officeart/2005/8/layout/target3"/>
    <dgm:cxn modelId="{52A86038-535E-4B42-8690-D7FD405FFA3A}" type="presParOf" srcId="{333A1088-737F-45CB-B68E-254E46348037}" destId="{76644BE8-9D7C-4C09-B250-3D10AF48CBB7}" srcOrd="12" destOrd="0" presId="urn:microsoft.com/office/officeart/2005/8/layout/target3"/>
    <dgm:cxn modelId="{152A53CA-E3C0-4B2D-B7B6-4DEA7569CDE9}" type="presParOf" srcId="{333A1088-737F-45CB-B68E-254E46348037}" destId="{EE85B701-7295-41C0-BA7A-34D3756A2AE6}" srcOrd="13" destOrd="0" presId="urn:microsoft.com/office/officeart/2005/8/layout/target3"/>
    <dgm:cxn modelId="{36BE5877-5A7C-4191-9D50-0CFA2A8AC491}" type="presParOf" srcId="{333A1088-737F-45CB-B68E-254E46348037}" destId="{8BEBB6EC-1DAA-4CAC-8A25-BC0FCBD5DBD5}" srcOrd="14" destOrd="0" presId="urn:microsoft.com/office/officeart/2005/8/layout/target3"/>
    <dgm:cxn modelId="{4A9BDE5D-1305-4564-8196-4DFCDB387B22}" type="presParOf" srcId="{333A1088-737F-45CB-B68E-254E46348037}" destId="{AED2198E-93D5-4001-81B4-73124B309672}" srcOrd="15" destOrd="0" presId="urn:microsoft.com/office/officeart/2005/8/layout/target3"/>
    <dgm:cxn modelId="{2E8A4EC3-70C6-4C11-8E8B-098C5E0CE67B}" type="presParOf" srcId="{333A1088-737F-45CB-B68E-254E46348037}" destId="{2BE915AB-18AA-4053-B92C-3BFC9ED204BB}" srcOrd="16" destOrd="0" presId="urn:microsoft.com/office/officeart/2005/8/layout/target3"/>
    <dgm:cxn modelId="{B578F314-D882-4AE6-998D-1CF3A481434B}" type="presParOf" srcId="{333A1088-737F-45CB-B68E-254E46348037}" destId="{6BB5E863-4638-4E1D-BFDE-399D028AC4ED}" srcOrd="17" destOrd="0" presId="urn:microsoft.com/office/officeart/2005/8/layout/target3"/>
    <dgm:cxn modelId="{7F243B8C-EB20-4838-9C66-C4EACF66F725}" type="presParOf" srcId="{333A1088-737F-45CB-B68E-254E46348037}" destId="{5A5FFA88-C948-4069-8E93-59FA12366E83}" srcOrd="18" destOrd="0" presId="urn:microsoft.com/office/officeart/2005/8/layout/target3"/>
    <dgm:cxn modelId="{52F092A4-8470-4560-97DA-0BE67E9522B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1"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1"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bg1"/>
              </a:solidFill>
            </a:rPr>
            <a:t>Mgr. </a:t>
          </a:r>
          <a:r>
            <a:rPr lang="cs-CZ" sz="2000" kern="1200" dirty="0" smtClean="0">
              <a:solidFill>
                <a:schemeClr val="bg1"/>
              </a:solidFill>
            </a:rPr>
            <a:t>Miluše Vosáhlová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1"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bg1"/>
              </a:solidFill>
            </a:rPr>
            <a:t>VY_32_INOVACE_04_AJ_10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1"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/>
            <a:t>AJ</a:t>
          </a:r>
          <a:r>
            <a:rPr lang="cs-CZ" sz="2000" kern="1200" dirty="0" smtClean="0">
              <a:solidFill>
                <a:srgbClr val="FF0000"/>
              </a:solidFill>
            </a:rPr>
            <a:t> </a:t>
          </a:r>
          <a:r>
            <a:rPr lang="cs-CZ" sz="2000" kern="1200" dirty="0" smtClean="0">
              <a:solidFill>
                <a:schemeClr val="bg1"/>
              </a:solidFill>
            </a:rPr>
            <a:t>– </a:t>
          </a:r>
          <a:r>
            <a:rPr lang="cs-CZ" sz="2000" kern="1200" dirty="0" smtClean="0">
              <a:solidFill>
                <a:schemeClr val="bg1"/>
              </a:solidFill>
            </a:rPr>
            <a:t>3.A </a:t>
          </a:r>
          <a:r>
            <a:rPr lang="cs-CZ" sz="2000" kern="1200" dirty="0" smtClean="0">
              <a:solidFill>
                <a:schemeClr val="bg1"/>
              </a:solidFill>
            </a:rPr>
            <a:t>– </a:t>
          </a:r>
          <a:r>
            <a:rPr lang="cs-CZ" sz="2000" kern="1200" dirty="0" smtClean="0">
              <a:solidFill>
                <a:schemeClr val="bg1"/>
              </a:solidFill>
            </a:rPr>
            <a:t>Procvičování slovní zásoby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1"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lt1">
              <a:alpha val="9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A3E84B-C455-41D2-8EEF-AF6BC7DE0AEC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DD1E97-6699-4830-AB0B-C8910AA869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F69737-1B45-4E89-8F56-8897B84B6F32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FA5094-DCA8-45C8-AD07-ABEED4B707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F69737-1B45-4E89-8F56-8897B84B6F32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FA5094-DCA8-45C8-AD07-ABEED4B70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F69737-1B45-4E89-8F56-8897B84B6F32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FA5094-DCA8-45C8-AD07-ABEED4B707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F69737-1B45-4E89-8F56-8897B84B6F32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FA5094-DCA8-45C8-AD07-ABEED4B70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F69737-1B45-4E89-8F56-8897B84B6F32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FA5094-DCA8-45C8-AD07-ABEED4B707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F69737-1B45-4E89-8F56-8897B84B6F32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FA5094-DCA8-45C8-AD07-ABEED4B70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F69737-1B45-4E89-8F56-8897B84B6F32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FA5094-DCA8-45C8-AD07-ABEED4B70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F69737-1B45-4E89-8F56-8897B84B6F32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FA5094-DCA8-45C8-AD07-ABEED4B70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CFF69737-1B45-4E89-8F56-8897B84B6F32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BFA5094-DCA8-45C8-AD07-ABEED4B70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F69737-1B45-4E89-8F56-8897B84B6F32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FA5094-DCA8-45C8-AD07-ABEED4B70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F69737-1B45-4E89-8F56-8897B84B6F32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FA5094-DCA8-45C8-AD07-ABEED4B70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FF69737-1B45-4E89-8F56-8897B84B6F32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BFA5094-DCA8-45C8-AD07-ABEED4B70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24.wmf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32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png"/><Relationship Id="rId4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Styl výše uvedené tabulky pro doplnění informací k materiálu si můžete zvolit sami. Důležité je dodržet náležitosti v ní uvedené.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 3. ročníku ZŠ k procvičení slovní zásoby.</a:t>
            </a:r>
          </a:p>
          <a:p>
            <a:r>
              <a:rPr lang="cs-CZ" dirty="0" smtClean="0"/>
              <a:t>Soubor je v programu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r>
              <a:rPr lang="cs-CZ" dirty="0" smtClean="0"/>
              <a:t>Žáci pracovali aktivně, pracovali individuálně, poté ve skupinkách rozdělili slova do skupin na dopravní prostředky, zvířata, hračky, školní potřeby a jiné.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 obrázky  anglicky</a:t>
            </a:r>
            <a:endParaRPr lang="cs-CZ" dirty="0"/>
          </a:p>
        </p:txBody>
      </p:sp>
      <p:pic>
        <p:nvPicPr>
          <p:cNvPr id="1026" name="Picture 2" descr="C:\Documents and Settings\Uzivatel\Local Settings\Temporary Internet Files\Content.IE5\NAP21ZO4\MC90044139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556792"/>
            <a:ext cx="1046907" cy="980083"/>
          </a:xfrm>
          <a:prstGeom prst="rect">
            <a:avLst/>
          </a:prstGeom>
          <a:noFill/>
        </p:spPr>
      </p:pic>
      <p:pic>
        <p:nvPicPr>
          <p:cNvPr id="1027" name="Picture 3" descr="C:\Documents and Settings\Uzivatel\Local Settings\Temporary Internet Files\Content.IE5\NAP21ZO4\MP90041405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412776"/>
            <a:ext cx="1008112" cy="1080120"/>
          </a:xfrm>
          <a:prstGeom prst="rect">
            <a:avLst/>
          </a:prstGeom>
          <a:noFill/>
        </p:spPr>
      </p:pic>
      <p:pic>
        <p:nvPicPr>
          <p:cNvPr id="1028" name="Picture 4" descr="C:\Documents and Settings\Uzivatel\Local Settings\Temporary Internet Files\Content.IE5\DMHH2EYV\MP90042231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1268760"/>
            <a:ext cx="1455799" cy="1152128"/>
          </a:xfrm>
          <a:prstGeom prst="rect">
            <a:avLst/>
          </a:prstGeom>
          <a:noFill/>
        </p:spPr>
      </p:pic>
      <p:pic>
        <p:nvPicPr>
          <p:cNvPr id="1029" name="Picture 5" descr="C:\Documents and Settings\Uzivatel\Local Settings\Temporary Internet Files\Content.IE5\NAP21ZO4\MC9000213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3861048"/>
            <a:ext cx="1082684" cy="1278783"/>
          </a:xfrm>
          <a:prstGeom prst="rect">
            <a:avLst/>
          </a:prstGeom>
          <a:noFill/>
        </p:spPr>
      </p:pic>
      <p:pic>
        <p:nvPicPr>
          <p:cNvPr id="1033" name="Picture 9" descr="C:\Documents and Settings\Uzivatel\Local Settings\Temporary Internet Files\Content.IE5\DMHH2EYV\MP90043923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3933056"/>
            <a:ext cx="864096" cy="864096"/>
          </a:xfrm>
          <a:prstGeom prst="rect">
            <a:avLst/>
          </a:prstGeom>
          <a:noFill/>
        </p:spPr>
      </p:pic>
      <p:pic>
        <p:nvPicPr>
          <p:cNvPr id="1034" name="Picture 10" descr="C:\Documents and Settings\Uzivatel\Local Settings\Temporary Internet Files\Content.IE5\NAP21ZO4\MC900441338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3645024"/>
            <a:ext cx="1083568" cy="108356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043608" y="3068960"/>
            <a:ext cx="69220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                                ________                                           ______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15616" y="5733256"/>
            <a:ext cx="66912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_______                                _______                                         _______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Uzivatel\Local Settings\Temporary Internet Files\Content.IE5\NAP21ZO4\MP9004330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908720"/>
            <a:ext cx="1368152" cy="1542321"/>
          </a:xfrm>
          <a:prstGeom prst="rect">
            <a:avLst/>
          </a:prstGeom>
          <a:noFill/>
        </p:spPr>
      </p:pic>
      <p:pic>
        <p:nvPicPr>
          <p:cNvPr id="1027" name="Picture 3" descr="C:\Documents and Settings\Uzivatel\Local Settings\Temporary Internet Files\Content.IE5\NAP21ZO4\MC90036190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340768"/>
            <a:ext cx="1414232" cy="1284726"/>
          </a:xfrm>
          <a:prstGeom prst="rect">
            <a:avLst/>
          </a:prstGeom>
          <a:noFill/>
        </p:spPr>
      </p:pic>
      <p:pic>
        <p:nvPicPr>
          <p:cNvPr id="1028" name="Picture 4" descr="C:\Documents and Settings\Uzivatel\Local Settings\Temporary Internet Files\Content.IE5\P4ELBIQB\MC90044185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1268760"/>
            <a:ext cx="1525549" cy="1401564"/>
          </a:xfrm>
          <a:prstGeom prst="rect">
            <a:avLst/>
          </a:prstGeom>
          <a:noFill/>
        </p:spPr>
      </p:pic>
      <p:pic>
        <p:nvPicPr>
          <p:cNvPr id="1029" name="Picture 5" descr="C:\Documents and Settings\Uzivatel\Local Settings\Temporary Internet Files\Content.IE5\P4ELBIQB\MP90028924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3645024"/>
            <a:ext cx="1613315" cy="1078232"/>
          </a:xfrm>
          <a:prstGeom prst="rect">
            <a:avLst/>
          </a:prstGeom>
          <a:noFill/>
        </p:spPr>
      </p:pic>
      <p:pic>
        <p:nvPicPr>
          <p:cNvPr id="1030" name="Picture 6" descr="C:\Documents and Settings\Uzivatel\Local Settings\Temporary Internet Files\Content.IE5\P4ELBIQB\MP90039880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75856" y="3356992"/>
            <a:ext cx="2293099" cy="1637928"/>
          </a:xfrm>
          <a:prstGeom prst="rect">
            <a:avLst/>
          </a:prstGeom>
          <a:noFill/>
        </p:spPr>
      </p:pic>
      <p:pic>
        <p:nvPicPr>
          <p:cNvPr id="1031" name="Picture 7" descr="C:\Documents and Settings\Uzivatel\Local Settings\Temporary Internet Files\Content.IE5\DMHH2EYV\MP90040523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8184" y="3429000"/>
            <a:ext cx="2016224" cy="144016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259632" y="3068960"/>
            <a:ext cx="6782626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______                             ________                                        _________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_______                          _________                                     __________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Uzivatel\Local Settings\Temporary Internet Files\Content.IE5\DMHH2EYV\MC90030352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052736"/>
            <a:ext cx="1017723" cy="1253662"/>
          </a:xfrm>
          <a:prstGeom prst="rect">
            <a:avLst/>
          </a:prstGeom>
          <a:noFill/>
        </p:spPr>
      </p:pic>
      <p:pic>
        <p:nvPicPr>
          <p:cNvPr id="2051" name="Picture 3" descr="C:\Documents and Settings\Uzivatel\Local Settings\Temporary Internet Files\Content.IE5\P4ELBIQB\MP90020133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980728"/>
            <a:ext cx="2156109" cy="1423032"/>
          </a:xfrm>
          <a:prstGeom prst="rect">
            <a:avLst/>
          </a:prstGeom>
          <a:noFill/>
        </p:spPr>
      </p:pic>
      <p:pic>
        <p:nvPicPr>
          <p:cNvPr id="2052" name="Picture 4" descr="C:\Documents and Settings\Uzivatel\Local Settings\Temporary Internet Files\Content.IE5\NAP21ZO4\MC90036065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764704"/>
            <a:ext cx="1335938" cy="1830629"/>
          </a:xfrm>
          <a:prstGeom prst="rect">
            <a:avLst/>
          </a:prstGeom>
          <a:noFill/>
        </p:spPr>
      </p:pic>
      <p:pic>
        <p:nvPicPr>
          <p:cNvPr id="2053" name="Picture 5" descr="C:\Documents and Settings\Uzivatel\Local Settings\Temporary Internet Files\Content.IE5\DMHH2EYV\MC90030546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4005064"/>
            <a:ext cx="1134749" cy="1287699"/>
          </a:xfrm>
          <a:prstGeom prst="rect">
            <a:avLst/>
          </a:prstGeom>
          <a:noFill/>
        </p:spPr>
      </p:pic>
      <p:pic>
        <p:nvPicPr>
          <p:cNvPr id="2054" name="Picture 6" descr="C:\Documents and Settings\Uzivatel\Local Settings\Temporary Internet Files\Content.IE5\NW40IRZ0\MP90044480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3717032"/>
            <a:ext cx="1212750" cy="1591072"/>
          </a:xfrm>
          <a:prstGeom prst="rect">
            <a:avLst/>
          </a:prstGeom>
          <a:noFill/>
        </p:spPr>
      </p:pic>
      <p:pic>
        <p:nvPicPr>
          <p:cNvPr id="2055" name="Picture 7" descr="C:\Documents and Settings\Uzivatel\Local Settings\Temporary Internet Files\Content.IE5\P4ELBIQB\MC90033236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4077072"/>
            <a:ext cx="1430563" cy="99874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331640" y="3284984"/>
            <a:ext cx="691727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                              __________                                      _________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________                            ___________                                    __________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Uzivatel\Local Settings\Temporary Internet Files\Content.IE5\NAP21ZO4\MP90017892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836712"/>
            <a:ext cx="1918810" cy="1535048"/>
          </a:xfrm>
          <a:prstGeom prst="rect">
            <a:avLst/>
          </a:prstGeom>
          <a:noFill/>
        </p:spPr>
      </p:pic>
      <p:pic>
        <p:nvPicPr>
          <p:cNvPr id="3075" name="Picture 3" descr="C:\Documents and Settings\Uzivatel\Local Settings\Temporary Internet Files\Content.IE5\NW40IRZ0\MC90044040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92696"/>
            <a:ext cx="1731640" cy="1731640"/>
          </a:xfrm>
          <a:prstGeom prst="rect">
            <a:avLst/>
          </a:prstGeom>
          <a:noFill/>
        </p:spPr>
      </p:pic>
      <p:pic>
        <p:nvPicPr>
          <p:cNvPr id="3076" name="Picture 4" descr="C:\Documents and Settings\Uzivatel\Local Settings\Temporary Internet Files\Content.IE5\DMHH2EYV\MP90040108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980728"/>
            <a:ext cx="2058774" cy="1371980"/>
          </a:xfrm>
          <a:prstGeom prst="rect">
            <a:avLst/>
          </a:prstGeom>
          <a:noFill/>
        </p:spPr>
      </p:pic>
      <p:pic>
        <p:nvPicPr>
          <p:cNvPr id="3077" name="Picture 5" descr="C:\Documents and Settings\Uzivatel\Local Settings\Temporary Internet Files\Content.IE5\NAP21ZO4\MC90023408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3645024"/>
            <a:ext cx="1726609" cy="1525077"/>
          </a:xfrm>
          <a:prstGeom prst="rect">
            <a:avLst/>
          </a:prstGeom>
          <a:noFill/>
        </p:spPr>
      </p:pic>
      <p:pic>
        <p:nvPicPr>
          <p:cNvPr id="3078" name="Picture 6" descr="C:\Documents and Settings\Uzivatel\Local Settings\Temporary Internet Files\Content.IE5\NW40IRZ0\MP90040007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3717032"/>
            <a:ext cx="1248156" cy="1560576"/>
          </a:xfrm>
          <a:prstGeom prst="rect">
            <a:avLst/>
          </a:prstGeom>
          <a:noFill/>
        </p:spPr>
      </p:pic>
      <p:pic>
        <p:nvPicPr>
          <p:cNvPr id="3079" name="Picture 7" descr="C:\Documents and Settings\Uzivatel\Local Settings\Temporary Internet Files\Content.IE5\DMHH2EYV\MP90034146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3789040"/>
            <a:ext cx="1828800" cy="130454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547664" y="3068960"/>
            <a:ext cx="6604693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                             _________                             __________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__________                           __________¨                         ___________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Uzivatel\Local Settings\Temporary Internet Files\Content.IE5\NW40IRZ0\MP9003414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836712"/>
            <a:ext cx="1727854" cy="1232536"/>
          </a:xfrm>
          <a:prstGeom prst="rect">
            <a:avLst/>
          </a:prstGeom>
          <a:noFill/>
        </p:spPr>
      </p:pic>
      <p:pic>
        <p:nvPicPr>
          <p:cNvPr id="4100" name="Picture 4" descr="C:\Documents and Settings\Uzivatel\Local Settings\Temporary Internet Files\Content.IE5\DMHH2EYV\MP90043275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20688"/>
            <a:ext cx="1134846" cy="1512168"/>
          </a:xfrm>
          <a:prstGeom prst="rect">
            <a:avLst/>
          </a:prstGeom>
          <a:noFill/>
        </p:spPr>
      </p:pic>
      <p:pic>
        <p:nvPicPr>
          <p:cNvPr id="4101" name="Picture 5" descr="C:\Documents and Settings\Uzivatel\Local Settings\Temporary Internet Files\Content.IE5\P4ELBIQB\MP90041205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620688"/>
            <a:ext cx="1493912" cy="1493912"/>
          </a:xfrm>
          <a:prstGeom prst="rect">
            <a:avLst/>
          </a:prstGeom>
          <a:noFill/>
        </p:spPr>
      </p:pic>
      <p:pic>
        <p:nvPicPr>
          <p:cNvPr id="4102" name="Picture 6" descr="C:\Documents and Settings\Uzivatel\Local Settings\Temporary Internet Files\Content.IE5\NAP21ZO4\MC90044172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3789040"/>
            <a:ext cx="1299592" cy="1299592"/>
          </a:xfrm>
          <a:prstGeom prst="rect">
            <a:avLst/>
          </a:prstGeom>
          <a:noFill/>
        </p:spPr>
      </p:pic>
      <p:pic>
        <p:nvPicPr>
          <p:cNvPr id="4103" name="Picture 7" descr="C:\Documents and Settings\Uzivatel\Local Settings\Temporary Internet Files\Content.IE5\NW40IRZ0\MP90042218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7" y="3501008"/>
            <a:ext cx="1392626" cy="1844824"/>
          </a:xfrm>
          <a:prstGeom prst="rect">
            <a:avLst/>
          </a:prstGeom>
          <a:noFill/>
        </p:spPr>
      </p:pic>
      <p:pic>
        <p:nvPicPr>
          <p:cNvPr id="4104" name="Picture 8" descr="C:\Documents and Settings\Uzivatel\Local Settings\Temporary Internet Files\Content.IE5\P4ELBIQB\MC900441468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3933056"/>
            <a:ext cx="1227413" cy="122741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971600" y="3140968"/>
            <a:ext cx="692208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                          _________                         ______________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____________                           __________                         _____________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a lion, a </a:t>
            </a:r>
            <a:r>
              <a:rPr lang="cs-CZ" dirty="0" err="1" smtClean="0"/>
              <a:t>window</a:t>
            </a:r>
            <a:r>
              <a:rPr lang="cs-CZ" dirty="0" smtClean="0"/>
              <a:t>, a </a:t>
            </a:r>
            <a:r>
              <a:rPr lang="cs-CZ" dirty="0" err="1" smtClean="0"/>
              <a:t>cat</a:t>
            </a:r>
            <a:r>
              <a:rPr lang="cs-CZ" dirty="0" smtClean="0"/>
              <a:t>, a </a:t>
            </a:r>
            <a:r>
              <a:rPr lang="cs-CZ" dirty="0" err="1" smtClean="0"/>
              <a:t>doll</a:t>
            </a:r>
            <a:r>
              <a:rPr lang="cs-CZ" dirty="0" smtClean="0"/>
              <a:t>, </a:t>
            </a:r>
            <a:r>
              <a:rPr lang="cs-CZ" dirty="0" err="1" smtClean="0"/>
              <a:t>yellow</a:t>
            </a:r>
            <a:r>
              <a:rPr lang="cs-CZ" dirty="0" smtClean="0"/>
              <a:t>, a </a:t>
            </a:r>
            <a:r>
              <a:rPr lang="cs-CZ" dirty="0" err="1" smtClean="0"/>
              <a:t>computer</a:t>
            </a:r>
            <a:r>
              <a:rPr lang="cs-CZ" dirty="0" smtClean="0"/>
              <a:t>,</a:t>
            </a:r>
          </a:p>
          <a:p>
            <a:pPr algn="just"/>
            <a:r>
              <a:rPr lang="cs-CZ" dirty="0" smtClean="0"/>
              <a:t>a </a:t>
            </a:r>
            <a:r>
              <a:rPr lang="cs-CZ" dirty="0" err="1" smtClean="0"/>
              <a:t>mouse</a:t>
            </a:r>
            <a:r>
              <a:rPr lang="cs-CZ" dirty="0" smtClean="0"/>
              <a:t>, </a:t>
            </a:r>
            <a:r>
              <a:rPr lang="cs-CZ" dirty="0" err="1" smtClean="0"/>
              <a:t>bells</a:t>
            </a:r>
            <a:r>
              <a:rPr lang="cs-CZ" dirty="0" smtClean="0"/>
              <a:t>, a </a:t>
            </a:r>
            <a:r>
              <a:rPr lang="cs-CZ" dirty="0" err="1" smtClean="0"/>
              <a:t>leaf</a:t>
            </a:r>
            <a:r>
              <a:rPr lang="cs-CZ" dirty="0" smtClean="0"/>
              <a:t>, a </a:t>
            </a:r>
            <a:r>
              <a:rPr lang="cs-CZ" dirty="0" err="1" smtClean="0"/>
              <a:t>ship</a:t>
            </a:r>
            <a:r>
              <a:rPr lang="cs-CZ" dirty="0" smtClean="0"/>
              <a:t>, a </a:t>
            </a:r>
            <a:r>
              <a:rPr lang="cs-CZ" dirty="0" err="1" smtClean="0"/>
              <a:t>train</a:t>
            </a:r>
            <a:r>
              <a:rPr lang="cs-CZ" dirty="0" smtClean="0"/>
              <a:t>, a car</a:t>
            </a:r>
          </a:p>
          <a:p>
            <a:pPr algn="just"/>
            <a:r>
              <a:rPr lang="cs-CZ" dirty="0" smtClean="0"/>
              <a:t>a </a:t>
            </a:r>
            <a:r>
              <a:rPr lang="cs-CZ" dirty="0" err="1" smtClean="0"/>
              <a:t>boat</a:t>
            </a:r>
            <a:r>
              <a:rPr lang="cs-CZ" dirty="0" smtClean="0"/>
              <a:t>, a plane, a </a:t>
            </a:r>
            <a:r>
              <a:rPr lang="cs-CZ" dirty="0" err="1" smtClean="0"/>
              <a:t>balloon</a:t>
            </a:r>
            <a:r>
              <a:rPr lang="cs-CZ" dirty="0" smtClean="0"/>
              <a:t>, a </a:t>
            </a:r>
            <a:r>
              <a:rPr lang="cs-CZ" dirty="0" err="1" smtClean="0"/>
              <a:t>teddy</a:t>
            </a:r>
            <a:r>
              <a:rPr lang="cs-CZ" dirty="0" smtClean="0"/>
              <a:t>, a dog, a </a:t>
            </a:r>
            <a:r>
              <a:rPr lang="cs-CZ" dirty="0" err="1" smtClean="0"/>
              <a:t>rabbit</a:t>
            </a:r>
            <a:r>
              <a:rPr lang="cs-CZ" dirty="0" smtClean="0"/>
              <a:t>, </a:t>
            </a:r>
          </a:p>
          <a:p>
            <a:pPr algn="just"/>
            <a:r>
              <a:rPr lang="cs-CZ" dirty="0" smtClean="0"/>
              <a:t>a </a:t>
            </a:r>
            <a:r>
              <a:rPr lang="cs-CZ" dirty="0" err="1" smtClean="0"/>
              <a:t>horse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sun, a </a:t>
            </a:r>
            <a:r>
              <a:rPr lang="cs-CZ" dirty="0" err="1" smtClean="0"/>
              <a:t>bird</a:t>
            </a:r>
            <a:r>
              <a:rPr lang="cs-CZ" dirty="0" smtClean="0"/>
              <a:t>, a </a:t>
            </a:r>
            <a:r>
              <a:rPr lang="cs-CZ" dirty="0" err="1" smtClean="0"/>
              <a:t>pencil</a:t>
            </a:r>
            <a:r>
              <a:rPr lang="cs-CZ" dirty="0" smtClean="0"/>
              <a:t>-case, a </a:t>
            </a:r>
            <a:r>
              <a:rPr lang="cs-CZ" dirty="0" err="1" smtClean="0"/>
              <a:t>chair</a:t>
            </a:r>
            <a:r>
              <a:rPr lang="cs-CZ" dirty="0" smtClean="0"/>
              <a:t>, a </a:t>
            </a:r>
            <a:r>
              <a:rPr lang="cs-CZ" dirty="0" err="1" smtClean="0"/>
              <a:t>blackboard</a:t>
            </a:r>
            <a:r>
              <a:rPr lang="cs-CZ" dirty="0" smtClean="0"/>
              <a:t>,</a:t>
            </a:r>
          </a:p>
          <a:p>
            <a:pPr algn="just"/>
            <a:r>
              <a:rPr lang="cs-CZ" dirty="0" smtClean="0"/>
              <a:t>a table, a </a:t>
            </a:r>
            <a:r>
              <a:rPr lang="cs-CZ" dirty="0" err="1" smtClean="0"/>
              <a:t>door</a:t>
            </a:r>
            <a:r>
              <a:rPr lang="cs-CZ" dirty="0" smtClean="0"/>
              <a:t>, a </a:t>
            </a:r>
            <a:r>
              <a:rPr lang="cs-CZ" dirty="0" err="1" smtClean="0"/>
              <a:t>rainbow</a:t>
            </a:r>
            <a:r>
              <a:rPr lang="cs-CZ" dirty="0" smtClean="0"/>
              <a:t>, a </a:t>
            </a:r>
            <a:r>
              <a:rPr lang="cs-CZ" dirty="0" err="1" smtClean="0"/>
              <a:t>pen</a:t>
            </a:r>
            <a:r>
              <a:rPr lang="cs-CZ" dirty="0" smtClean="0"/>
              <a:t>, a bag, a </a:t>
            </a:r>
            <a:r>
              <a:rPr lang="cs-CZ" dirty="0" err="1" smtClean="0"/>
              <a:t>clock</a:t>
            </a:r>
            <a:r>
              <a:rPr lang="cs-CZ" dirty="0" smtClean="0"/>
              <a:t>,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Ilustrace: 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56</TotalTime>
  <Words>237</Words>
  <Application>Microsoft Office PowerPoint</Application>
  <PresentationFormat>Předvádění na obrazovce (4:3)</PresentationFormat>
  <Paragraphs>60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Metro</vt:lpstr>
      <vt:lpstr>Snímek 1</vt:lpstr>
      <vt:lpstr>Anotace</vt:lpstr>
      <vt:lpstr>Pojmenuj  obrázky  anglicky</vt:lpstr>
      <vt:lpstr>Snímek 4</vt:lpstr>
      <vt:lpstr>Snímek 5</vt:lpstr>
      <vt:lpstr>Snímek 6</vt:lpstr>
      <vt:lpstr>Snímek 7</vt:lpstr>
      <vt:lpstr>Řešení:</vt:lpstr>
      <vt:lpstr>Ilustrace:  www.office.microsoft.com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Radek</dc:creator>
  <cp:lastModifiedBy>Radek</cp:lastModifiedBy>
  <cp:revision>8</cp:revision>
  <dcterms:created xsi:type="dcterms:W3CDTF">2011-11-12T09:42:55Z</dcterms:created>
  <dcterms:modified xsi:type="dcterms:W3CDTF">2011-11-16T04:42:21Z</dcterms:modified>
</cp:coreProperties>
</file>