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5" r:id="rId1"/>
  </p:sldMasterIdLst>
  <p:sldIdLst>
    <p:sldId id="333" r:id="rId2"/>
    <p:sldId id="256" r:id="rId3"/>
    <p:sldId id="257" r:id="rId4"/>
    <p:sldId id="312" r:id="rId5"/>
    <p:sldId id="341" r:id="rId6"/>
    <p:sldId id="314" r:id="rId7"/>
    <p:sldId id="315" r:id="rId8"/>
    <p:sldId id="322" r:id="rId9"/>
    <p:sldId id="339" r:id="rId10"/>
    <p:sldId id="340" r:id="rId11"/>
    <p:sldId id="318" r:id="rId12"/>
    <p:sldId id="319" r:id="rId13"/>
    <p:sldId id="335" r:id="rId14"/>
    <p:sldId id="320" r:id="rId15"/>
    <p:sldId id="336" r:id="rId16"/>
    <p:sldId id="321" r:id="rId17"/>
    <p:sldId id="337" r:id="rId18"/>
    <p:sldId id="338" r:id="rId19"/>
    <p:sldId id="334" r:id="rId20"/>
  </p:sldIdLst>
  <p:sldSz cx="9144000" cy="6858000" type="screen4x3"/>
  <p:notesSz cx="6858000" cy="9144000"/>
  <p:defaultTextStyle>
    <a:defPPr>
      <a:defRPr lang="cs-CZ"/>
    </a:defPPr>
    <a:lvl1pPr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1pPr>
    <a:lvl2pPr marL="4572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2pPr>
    <a:lvl3pPr marL="9144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3pPr>
    <a:lvl4pPr marL="13716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4pPr>
    <a:lvl5pPr marL="18288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66"/>
    <a:srgbClr val="FFCC99"/>
    <a:srgbClr val="FF9933"/>
    <a:srgbClr val="FFCCCC"/>
    <a:srgbClr val="FFFF66"/>
    <a:srgbClr val="FF66FF"/>
    <a:srgbClr val="FF6600"/>
    <a:srgbClr val="CC9900"/>
    <a:srgbClr val="66FF33"/>
    <a:srgbClr val="FF7C8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038" autoAdjust="0"/>
    <p:restoredTop sz="95041" autoAdjust="0"/>
  </p:normalViewPr>
  <p:slideViewPr>
    <p:cSldViewPr>
      <p:cViewPr varScale="1">
        <p:scale>
          <a:sx n="104" d="100"/>
          <a:sy n="104" d="100"/>
        </p:scale>
        <p:origin x="-84" y="-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4746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5538" name="Group 2"/>
          <p:cNvGrpSpPr>
            <a:grpSpLocks/>
          </p:cNvGrpSpPr>
          <p:nvPr/>
        </p:nvGrpSpPr>
        <p:grpSpPr bwMode="auto">
          <a:xfrm>
            <a:off x="-633413" y="798513"/>
            <a:ext cx="7542213" cy="6029325"/>
            <a:chOff x="-384" y="480"/>
            <a:chExt cx="4751" cy="3798"/>
          </a:xfrm>
        </p:grpSpPr>
        <p:grpSp>
          <p:nvGrpSpPr>
            <p:cNvPr id="65539" name="Group 3"/>
            <p:cNvGrpSpPr>
              <a:grpSpLocks/>
            </p:cNvGrpSpPr>
            <p:nvPr/>
          </p:nvGrpSpPr>
          <p:grpSpPr bwMode="auto">
            <a:xfrm>
              <a:off x="-384" y="480"/>
              <a:ext cx="4751" cy="3798"/>
              <a:chOff x="0" y="522"/>
              <a:chExt cx="4751" cy="3798"/>
            </a:xfrm>
          </p:grpSpPr>
          <p:grpSp>
            <p:nvGrpSpPr>
              <p:cNvPr id="65540" name="Group 4"/>
              <p:cNvGrpSpPr>
                <a:grpSpLocks/>
              </p:cNvGrpSpPr>
              <p:nvPr userDrawn="1"/>
            </p:nvGrpSpPr>
            <p:grpSpPr bwMode="auto">
              <a:xfrm>
                <a:off x="0" y="522"/>
                <a:ext cx="4751" cy="3794"/>
                <a:chOff x="0" y="522"/>
                <a:chExt cx="4751" cy="3794"/>
              </a:xfrm>
            </p:grpSpPr>
            <p:sp>
              <p:nvSpPr>
                <p:cNvPr id="65541" name="Freeform 5"/>
                <p:cNvSpPr>
                  <a:spLocks/>
                </p:cNvSpPr>
                <p:nvPr userDrawn="1"/>
              </p:nvSpPr>
              <p:spPr bwMode="hidden">
                <a:xfrm>
                  <a:off x="628" y="1241"/>
                  <a:ext cx="3281" cy="3075"/>
                </a:xfrm>
                <a:custGeom>
                  <a:avLst/>
                  <a:gdLst/>
                  <a:ahLst/>
                  <a:cxnLst>
                    <a:cxn ang="0">
                      <a:pos x="502" y="1990"/>
                    </a:cxn>
                    <a:cxn ang="0">
                      <a:pos x="186" y="1474"/>
                    </a:cxn>
                    <a:cxn ang="0">
                      <a:pos x="66" y="1169"/>
                    </a:cxn>
                    <a:cxn ang="0">
                      <a:pos x="12" y="875"/>
                    </a:cxn>
                    <a:cxn ang="0">
                      <a:pos x="18" y="611"/>
                    </a:cxn>
                    <a:cxn ang="0">
                      <a:pos x="84" y="389"/>
                    </a:cxn>
                    <a:cxn ang="0">
                      <a:pos x="209" y="216"/>
                    </a:cxn>
                    <a:cxn ang="0">
                      <a:pos x="508" y="42"/>
                    </a:cxn>
                    <a:cxn ang="0">
                      <a:pos x="891" y="6"/>
                    </a:cxn>
                    <a:cxn ang="0">
                      <a:pos x="1334" y="102"/>
                    </a:cxn>
                    <a:cxn ang="0">
                      <a:pos x="1806" y="324"/>
                    </a:cxn>
                    <a:cxn ang="0">
                      <a:pos x="2272" y="659"/>
                    </a:cxn>
                    <a:cxn ang="0">
                      <a:pos x="2769" y="1187"/>
                    </a:cxn>
                    <a:cxn ang="0">
                      <a:pos x="3085" y="1702"/>
                    </a:cxn>
                    <a:cxn ang="0">
                      <a:pos x="3205" y="2008"/>
                    </a:cxn>
                    <a:cxn ang="0">
                      <a:pos x="3259" y="2302"/>
                    </a:cxn>
                    <a:cxn ang="0">
                      <a:pos x="3253" y="2565"/>
                    </a:cxn>
                    <a:cxn ang="0">
                      <a:pos x="3187" y="2781"/>
                    </a:cxn>
                    <a:cxn ang="0">
                      <a:pos x="3068" y="2961"/>
                    </a:cxn>
                    <a:cxn ang="0">
                      <a:pos x="2918" y="3075"/>
                    </a:cxn>
                    <a:cxn ang="0">
                      <a:pos x="3068" y="2967"/>
                    </a:cxn>
                    <a:cxn ang="0">
                      <a:pos x="3193" y="2787"/>
                    </a:cxn>
                    <a:cxn ang="0">
                      <a:pos x="3259" y="2565"/>
                    </a:cxn>
                    <a:cxn ang="0">
                      <a:pos x="3265" y="2302"/>
                    </a:cxn>
                    <a:cxn ang="0">
                      <a:pos x="3211" y="2008"/>
                    </a:cxn>
                    <a:cxn ang="0">
                      <a:pos x="3091" y="1702"/>
                    </a:cxn>
                    <a:cxn ang="0">
                      <a:pos x="2775" y="1181"/>
                    </a:cxn>
                    <a:cxn ang="0">
                      <a:pos x="2278" y="653"/>
                    </a:cxn>
                    <a:cxn ang="0">
                      <a:pos x="1806" y="318"/>
                    </a:cxn>
                    <a:cxn ang="0">
                      <a:pos x="1334" y="96"/>
                    </a:cxn>
                    <a:cxn ang="0">
                      <a:pos x="891" y="0"/>
                    </a:cxn>
                    <a:cxn ang="0">
                      <a:pos x="502" y="36"/>
                    </a:cxn>
                    <a:cxn ang="0">
                      <a:pos x="204" y="210"/>
                    </a:cxn>
                    <a:cxn ang="0">
                      <a:pos x="78" y="389"/>
                    </a:cxn>
                    <a:cxn ang="0">
                      <a:pos x="12" y="611"/>
                    </a:cxn>
                    <a:cxn ang="0">
                      <a:pos x="6" y="875"/>
                    </a:cxn>
                    <a:cxn ang="0">
                      <a:pos x="60" y="1169"/>
                    </a:cxn>
                    <a:cxn ang="0">
                      <a:pos x="180" y="1474"/>
                    </a:cxn>
                    <a:cxn ang="0">
                      <a:pos x="353" y="1786"/>
                    </a:cxn>
                    <a:cxn ang="0">
                      <a:pos x="849" y="2380"/>
                    </a:cxn>
                    <a:cxn ang="0">
                      <a:pos x="1244" y="2709"/>
                    </a:cxn>
                    <a:cxn ang="0">
                      <a:pos x="1656" y="2961"/>
                    </a:cxn>
                    <a:cxn ang="0">
                      <a:pos x="1937" y="3075"/>
                    </a:cxn>
                    <a:cxn ang="0">
                      <a:pos x="1525" y="2889"/>
                    </a:cxn>
                    <a:cxn ang="0">
                      <a:pos x="1118" y="2607"/>
                    </a:cxn>
                    <a:cxn ang="0">
                      <a:pos x="849" y="2380"/>
                    </a:cxn>
                  </a:cxnLst>
                  <a:rect l="0" t="0" r="r" b="b"/>
                  <a:pathLst>
                    <a:path w="3271" h="3075">
                      <a:moveTo>
                        <a:pt x="849" y="2380"/>
                      </a:moveTo>
                      <a:lnTo>
                        <a:pt x="664" y="2188"/>
                      </a:lnTo>
                      <a:lnTo>
                        <a:pt x="502" y="1990"/>
                      </a:lnTo>
                      <a:lnTo>
                        <a:pt x="359" y="1786"/>
                      </a:lnTo>
                      <a:lnTo>
                        <a:pt x="239" y="1576"/>
                      </a:lnTo>
                      <a:lnTo>
                        <a:pt x="186" y="1474"/>
                      </a:lnTo>
                      <a:lnTo>
                        <a:pt x="138" y="1373"/>
                      </a:lnTo>
                      <a:lnTo>
                        <a:pt x="102" y="1271"/>
                      </a:lnTo>
                      <a:lnTo>
                        <a:pt x="66" y="1169"/>
                      </a:lnTo>
                      <a:lnTo>
                        <a:pt x="42" y="1067"/>
                      </a:lnTo>
                      <a:lnTo>
                        <a:pt x="24" y="971"/>
                      </a:lnTo>
                      <a:lnTo>
                        <a:pt x="12" y="875"/>
                      </a:lnTo>
                      <a:lnTo>
                        <a:pt x="6" y="779"/>
                      </a:lnTo>
                      <a:lnTo>
                        <a:pt x="6" y="695"/>
                      </a:lnTo>
                      <a:lnTo>
                        <a:pt x="18" y="611"/>
                      </a:lnTo>
                      <a:lnTo>
                        <a:pt x="30" y="533"/>
                      </a:lnTo>
                      <a:lnTo>
                        <a:pt x="54" y="461"/>
                      </a:lnTo>
                      <a:lnTo>
                        <a:pt x="84" y="389"/>
                      </a:lnTo>
                      <a:lnTo>
                        <a:pt x="120" y="330"/>
                      </a:lnTo>
                      <a:lnTo>
                        <a:pt x="162" y="270"/>
                      </a:lnTo>
                      <a:lnTo>
                        <a:pt x="209" y="216"/>
                      </a:lnTo>
                      <a:lnTo>
                        <a:pt x="299" y="144"/>
                      </a:lnTo>
                      <a:lnTo>
                        <a:pt x="395" y="84"/>
                      </a:lnTo>
                      <a:lnTo>
                        <a:pt x="508" y="42"/>
                      </a:lnTo>
                      <a:lnTo>
                        <a:pt x="628" y="18"/>
                      </a:lnTo>
                      <a:lnTo>
                        <a:pt x="754" y="6"/>
                      </a:lnTo>
                      <a:lnTo>
                        <a:pt x="891" y="6"/>
                      </a:lnTo>
                      <a:lnTo>
                        <a:pt x="1035" y="24"/>
                      </a:lnTo>
                      <a:lnTo>
                        <a:pt x="1184" y="60"/>
                      </a:lnTo>
                      <a:lnTo>
                        <a:pt x="1334" y="102"/>
                      </a:lnTo>
                      <a:lnTo>
                        <a:pt x="1489" y="162"/>
                      </a:lnTo>
                      <a:lnTo>
                        <a:pt x="1644" y="240"/>
                      </a:lnTo>
                      <a:lnTo>
                        <a:pt x="1806" y="324"/>
                      </a:lnTo>
                      <a:lnTo>
                        <a:pt x="1961" y="425"/>
                      </a:lnTo>
                      <a:lnTo>
                        <a:pt x="2117" y="533"/>
                      </a:lnTo>
                      <a:lnTo>
                        <a:pt x="2272" y="659"/>
                      </a:lnTo>
                      <a:lnTo>
                        <a:pt x="2422" y="797"/>
                      </a:lnTo>
                      <a:lnTo>
                        <a:pt x="2607" y="989"/>
                      </a:lnTo>
                      <a:lnTo>
                        <a:pt x="2769" y="1187"/>
                      </a:lnTo>
                      <a:lnTo>
                        <a:pt x="2912" y="1391"/>
                      </a:lnTo>
                      <a:lnTo>
                        <a:pt x="3032" y="1600"/>
                      </a:lnTo>
                      <a:lnTo>
                        <a:pt x="3085" y="1702"/>
                      </a:lnTo>
                      <a:lnTo>
                        <a:pt x="3133" y="1804"/>
                      </a:lnTo>
                      <a:lnTo>
                        <a:pt x="3169" y="1906"/>
                      </a:lnTo>
                      <a:lnTo>
                        <a:pt x="3205" y="2008"/>
                      </a:lnTo>
                      <a:lnTo>
                        <a:pt x="3229" y="2110"/>
                      </a:lnTo>
                      <a:lnTo>
                        <a:pt x="3247" y="2206"/>
                      </a:lnTo>
                      <a:lnTo>
                        <a:pt x="3259" y="2302"/>
                      </a:lnTo>
                      <a:lnTo>
                        <a:pt x="3265" y="2398"/>
                      </a:lnTo>
                      <a:lnTo>
                        <a:pt x="3265" y="2482"/>
                      </a:lnTo>
                      <a:lnTo>
                        <a:pt x="3253" y="2565"/>
                      </a:lnTo>
                      <a:lnTo>
                        <a:pt x="3241" y="2643"/>
                      </a:lnTo>
                      <a:lnTo>
                        <a:pt x="3217" y="2715"/>
                      </a:lnTo>
                      <a:lnTo>
                        <a:pt x="3187" y="2781"/>
                      </a:lnTo>
                      <a:lnTo>
                        <a:pt x="3157" y="2847"/>
                      </a:lnTo>
                      <a:lnTo>
                        <a:pt x="3115" y="2907"/>
                      </a:lnTo>
                      <a:lnTo>
                        <a:pt x="3068" y="2961"/>
                      </a:lnTo>
                      <a:lnTo>
                        <a:pt x="3068" y="2961"/>
                      </a:lnTo>
                      <a:lnTo>
                        <a:pt x="2996" y="3021"/>
                      </a:lnTo>
                      <a:lnTo>
                        <a:pt x="2918" y="3075"/>
                      </a:lnTo>
                      <a:lnTo>
                        <a:pt x="2930" y="3075"/>
                      </a:lnTo>
                      <a:lnTo>
                        <a:pt x="3002" y="3027"/>
                      </a:lnTo>
                      <a:lnTo>
                        <a:pt x="3068" y="2967"/>
                      </a:lnTo>
                      <a:lnTo>
                        <a:pt x="3115" y="2913"/>
                      </a:lnTo>
                      <a:lnTo>
                        <a:pt x="3157" y="2853"/>
                      </a:lnTo>
                      <a:lnTo>
                        <a:pt x="3193" y="2787"/>
                      </a:lnTo>
                      <a:lnTo>
                        <a:pt x="3223" y="2721"/>
                      </a:lnTo>
                      <a:lnTo>
                        <a:pt x="3247" y="2643"/>
                      </a:lnTo>
                      <a:lnTo>
                        <a:pt x="3259" y="2565"/>
                      </a:lnTo>
                      <a:lnTo>
                        <a:pt x="3271" y="2482"/>
                      </a:lnTo>
                      <a:lnTo>
                        <a:pt x="3271" y="2398"/>
                      </a:lnTo>
                      <a:lnTo>
                        <a:pt x="3265" y="2302"/>
                      </a:lnTo>
                      <a:lnTo>
                        <a:pt x="3253" y="2206"/>
                      </a:lnTo>
                      <a:lnTo>
                        <a:pt x="3235" y="2110"/>
                      </a:lnTo>
                      <a:lnTo>
                        <a:pt x="3211" y="2008"/>
                      </a:lnTo>
                      <a:lnTo>
                        <a:pt x="3175" y="1906"/>
                      </a:lnTo>
                      <a:lnTo>
                        <a:pt x="3139" y="1804"/>
                      </a:lnTo>
                      <a:lnTo>
                        <a:pt x="3091" y="1702"/>
                      </a:lnTo>
                      <a:lnTo>
                        <a:pt x="3038" y="1594"/>
                      </a:lnTo>
                      <a:lnTo>
                        <a:pt x="2918" y="1391"/>
                      </a:lnTo>
                      <a:lnTo>
                        <a:pt x="2775" y="1181"/>
                      </a:lnTo>
                      <a:lnTo>
                        <a:pt x="2613" y="983"/>
                      </a:lnTo>
                      <a:lnTo>
                        <a:pt x="2428" y="791"/>
                      </a:lnTo>
                      <a:lnTo>
                        <a:pt x="2278" y="653"/>
                      </a:lnTo>
                      <a:lnTo>
                        <a:pt x="2123" y="527"/>
                      </a:lnTo>
                      <a:lnTo>
                        <a:pt x="1967" y="419"/>
                      </a:lnTo>
                      <a:lnTo>
                        <a:pt x="1806" y="318"/>
                      </a:lnTo>
                      <a:lnTo>
                        <a:pt x="1650" y="234"/>
                      </a:lnTo>
                      <a:lnTo>
                        <a:pt x="1489" y="156"/>
                      </a:lnTo>
                      <a:lnTo>
                        <a:pt x="1334" y="96"/>
                      </a:lnTo>
                      <a:lnTo>
                        <a:pt x="1184" y="54"/>
                      </a:lnTo>
                      <a:lnTo>
                        <a:pt x="1035" y="18"/>
                      </a:lnTo>
                      <a:lnTo>
                        <a:pt x="891" y="0"/>
                      </a:lnTo>
                      <a:lnTo>
                        <a:pt x="754" y="0"/>
                      </a:lnTo>
                      <a:lnTo>
                        <a:pt x="622" y="12"/>
                      </a:lnTo>
                      <a:lnTo>
                        <a:pt x="502" y="36"/>
                      </a:lnTo>
                      <a:lnTo>
                        <a:pt x="395" y="78"/>
                      </a:lnTo>
                      <a:lnTo>
                        <a:pt x="293" y="138"/>
                      </a:lnTo>
                      <a:lnTo>
                        <a:pt x="204" y="210"/>
                      </a:lnTo>
                      <a:lnTo>
                        <a:pt x="156" y="264"/>
                      </a:lnTo>
                      <a:lnTo>
                        <a:pt x="114" y="324"/>
                      </a:lnTo>
                      <a:lnTo>
                        <a:pt x="78" y="389"/>
                      </a:lnTo>
                      <a:lnTo>
                        <a:pt x="48" y="461"/>
                      </a:lnTo>
                      <a:lnTo>
                        <a:pt x="30" y="533"/>
                      </a:lnTo>
                      <a:lnTo>
                        <a:pt x="12" y="611"/>
                      </a:lnTo>
                      <a:lnTo>
                        <a:pt x="6" y="695"/>
                      </a:lnTo>
                      <a:lnTo>
                        <a:pt x="0" y="779"/>
                      </a:lnTo>
                      <a:lnTo>
                        <a:pt x="6" y="875"/>
                      </a:lnTo>
                      <a:lnTo>
                        <a:pt x="18" y="971"/>
                      </a:lnTo>
                      <a:lnTo>
                        <a:pt x="36" y="1067"/>
                      </a:lnTo>
                      <a:lnTo>
                        <a:pt x="60" y="1169"/>
                      </a:lnTo>
                      <a:lnTo>
                        <a:pt x="96" y="1271"/>
                      </a:lnTo>
                      <a:lnTo>
                        <a:pt x="132" y="1373"/>
                      </a:lnTo>
                      <a:lnTo>
                        <a:pt x="180" y="1474"/>
                      </a:lnTo>
                      <a:lnTo>
                        <a:pt x="233" y="1582"/>
                      </a:lnTo>
                      <a:lnTo>
                        <a:pt x="287" y="1684"/>
                      </a:lnTo>
                      <a:lnTo>
                        <a:pt x="353" y="1786"/>
                      </a:lnTo>
                      <a:lnTo>
                        <a:pt x="496" y="1990"/>
                      </a:lnTo>
                      <a:lnTo>
                        <a:pt x="664" y="2188"/>
                      </a:lnTo>
                      <a:lnTo>
                        <a:pt x="849" y="2380"/>
                      </a:lnTo>
                      <a:lnTo>
                        <a:pt x="981" y="2500"/>
                      </a:lnTo>
                      <a:lnTo>
                        <a:pt x="1112" y="2607"/>
                      </a:lnTo>
                      <a:lnTo>
                        <a:pt x="1244" y="2709"/>
                      </a:lnTo>
                      <a:lnTo>
                        <a:pt x="1381" y="2805"/>
                      </a:lnTo>
                      <a:lnTo>
                        <a:pt x="1519" y="2889"/>
                      </a:lnTo>
                      <a:lnTo>
                        <a:pt x="1656" y="2961"/>
                      </a:lnTo>
                      <a:lnTo>
                        <a:pt x="1788" y="3021"/>
                      </a:lnTo>
                      <a:lnTo>
                        <a:pt x="1926" y="3075"/>
                      </a:lnTo>
                      <a:lnTo>
                        <a:pt x="1937" y="3075"/>
                      </a:lnTo>
                      <a:lnTo>
                        <a:pt x="1800" y="3021"/>
                      </a:lnTo>
                      <a:lnTo>
                        <a:pt x="1662" y="2961"/>
                      </a:lnTo>
                      <a:lnTo>
                        <a:pt x="1525" y="2889"/>
                      </a:lnTo>
                      <a:lnTo>
                        <a:pt x="1387" y="2805"/>
                      </a:lnTo>
                      <a:lnTo>
                        <a:pt x="1250" y="2709"/>
                      </a:lnTo>
                      <a:lnTo>
                        <a:pt x="1118" y="2607"/>
                      </a:lnTo>
                      <a:lnTo>
                        <a:pt x="981" y="2500"/>
                      </a:lnTo>
                      <a:lnTo>
                        <a:pt x="849" y="2380"/>
                      </a:lnTo>
                      <a:lnTo>
                        <a:pt x="849" y="238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grpSp>
              <p:nvGrpSpPr>
                <p:cNvPr id="65542" name="Group 6"/>
                <p:cNvGrpSpPr>
                  <a:grpSpLocks/>
                </p:cNvGrpSpPr>
                <p:nvPr userDrawn="1"/>
              </p:nvGrpSpPr>
              <p:grpSpPr bwMode="auto">
                <a:xfrm>
                  <a:off x="0" y="522"/>
                  <a:ext cx="4751" cy="3794"/>
                  <a:chOff x="0" y="522"/>
                  <a:chExt cx="4751" cy="3794"/>
                </a:xfrm>
              </p:grpSpPr>
              <p:sp>
                <p:nvSpPr>
                  <p:cNvPr id="65543" name="Freeform 7"/>
                  <p:cNvSpPr>
                    <a:spLocks/>
                  </p:cNvSpPr>
                  <p:nvPr userDrawn="1"/>
                </p:nvSpPr>
                <p:spPr bwMode="hidden">
                  <a:xfrm>
                    <a:off x="400" y="815"/>
                    <a:ext cx="3964" cy="3501"/>
                  </a:xfrm>
                  <a:custGeom>
                    <a:avLst/>
                    <a:gdLst/>
                    <a:ahLst/>
                    <a:cxnLst>
                      <a:cxn ang="0">
                        <a:pos x="3946" y="2860"/>
                      </a:cxn>
                      <a:cxn ang="0">
                        <a:pos x="3910" y="2614"/>
                      </a:cxn>
                      <a:cxn ang="0">
                        <a:pos x="3839" y="2368"/>
                      </a:cxn>
                      <a:cxn ang="0">
                        <a:pos x="3731" y="2110"/>
                      </a:cxn>
                      <a:cxn ang="0">
                        <a:pos x="3593" y="1853"/>
                      </a:cxn>
                      <a:cxn ang="0">
                        <a:pos x="3432" y="1595"/>
                      </a:cxn>
                      <a:cxn ang="0">
                        <a:pos x="3241" y="1343"/>
                      </a:cxn>
                      <a:cxn ang="0">
                        <a:pos x="3025" y="1103"/>
                      </a:cxn>
                      <a:cxn ang="0">
                        <a:pos x="2721" y="815"/>
                      </a:cxn>
                      <a:cxn ang="0">
                        <a:pos x="2332" y="522"/>
                      </a:cxn>
                      <a:cxn ang="0">
                        <a:pos x="1943" y="288"/>
                      </a:cxn>
                      <a:cxn ang="0">
                        <a:pos x="1555" y="126"/>
                      </a:cxn>
                      <a:cxn ang="0">
                        <a:pos x="1184" y="24"/>
                      </a:cxn>
                      <a:cxn ang="0">
                        <a:pos x="837" y="0"/>
                      </a:cxn>
                      <a:cxn ang="0">
                        <a:pos x="526" y="48"/>
                      </a:cxn>
                      <a:cxn ang="0">
                        <a:pos x="263" y="174"/>
                      </a:cxn>
                      <a:cxn ang="0">
                        <a:pos x="114" y="312"/>
                      </a:cxn>
                      <a:cxn ang="0">
                        <a:pos x="0" y="486"/>
                      </a:cxn>
                      <a:cxn ang="0">
                        <a:pos x="72" y="372"/>
                      </a:cxn>
                      <a:cxn ang="0">
                        <a:pos x="269" y="174"/>
                      </a:cxn>
                      <a:cxn ang="0">
                        <a:pos x="526" y="48"/>
                      </a:cxn>
                      <a:cxn ang="0">
                        <a:pos x="837" y="6"/>
                      </a:cxn>
                      <a:cxn ang="0">
                        <a:pos x="1184" y="30"/>
                      </a:cxn>
                      <a:cxn ang="0">
                        <a:pos x="1555" y="132"/>
                      </a:cxn>
                      <a:cxn ang="0">
                        <a:pos x="1943" y="294"/>
                      </a:cxn>
                      <a:cxn ang="0">
                        <a:pos x="2332" y="528"/>
                      </a:cxn>
                      <a:cxn ang="0">
                        <a:pos x="2715" y="821"/>
                      </a:cxn>
                      <a:cxn ang="0">
                        <a:pos x="3127" y="1223"/>
                      </a:cxn>
                      <a:cxn ang="0">
                        <a:pos x="3336" y="1469"/>
                      </a:cxn>
                      <a:cxn ang="0">
                        <a:pos x="3510" y="1727"/>
                      </a:cxn>
                      <a:cxn ang="0">
                        <a:pos x="3665" y="1984"/>
                      </a:cxn>
                      <a:cxn ang="0">
                        <a:pos x="3785" y="2236"/>
                      </a:cxn>
                      <a:cxn ang="0">
                        <a:pos x="3875" y="2494"/>
                      </a:cxn>
                      <a:cxn ang="0">
                        <a:pos x="3934" y="2740"/>
                      </a:cxn>
                      <a:cxn ang="0">
                        <a:pos x="3952" y="2973"/>
                      </a:cxn>
                      <a:cxn ang="0">
                        <a:pos x="3922" y="3255"/>
                      </a:cxn>
                      <a:cxn ang="0">
                        <a:pos x="3833" y="3501"/>
                      </a:cxn>
                      <a:cxn ang="0">
                        <a:pos x="3886" y="3387"/>
                      </a:cxn>
                      <a:cxn ang="0">
                        <a:pos x="3946" y="3123"/>
                      </a:cxn>
                      <a:cxn ang="0">
                        <a:pos x="3952" y="2973"/>
                      </a:cxn>
                    </a:cxnLst>
                    <a:rect l="0" t="0" r="r" b="b"/>
                    <a:pathLst>
                      <a:path w="3952" h="3501">
                        <a:moveTo>
                          <a:pt x="3952" y="2973"/>
                        </a:moveTo>
                        <a:lnTo>
                          <a:pt x="3946" y="2860"/>
                        </a:lnTo>
                        <a:lnTo>
                          <a:pt x="3934" y="2740"/>
                        </a:lnTo>
                        <a:lnTo>
                          <a:pt x="3910" y="2614"/>
                        </a:lnTo>
                        <a:lnTo>
                          <a:pt x="3875" y="2494"/>
                        </a:lnTo>
                        <a:lnTo>
                          <a:pt x="3839" y="2368"/>
                        </a:lnTo>
                        <a:lnTo>
                          <a:pt x="3785" y="2236"/>
                        </a:lnTo>
                        <a:lnTo>
                          <a:pt x="3731" y="2110"/>
                        </a:lnTo>
                        <a:lnTo>
                          <a:pt x="3665" y="1978"/>
                        </a:lnTo>
                        <a:lnTo>
                          <a:pt x="3593" y="1853"/>
                        </a:lnTo>
                        <a:lnTo>
                          <a:pt x="3516" y="1721"/>
                        </a:lnTo>
                        <a:lnTo>
                          <a:pt x="3432" y="1595"/>
                        </a:lnTo>
                        <a:lnTo>
                          <a:pt x="3336" y="1469"/>
                        </a:lnTo>
                        <a:lnTo>
                          <a:pt x="3241" y="1343"/>
                        </a:lnTo>
                        <a:lnTo>
                          <a:pt x="3133" y="1223"/>
                        </a:lnTo>
                        <a:lnTo>
                          <a:pt x="3025" y="1103"/>
                        </a:lnTo>
                        <a:lnTo>
                          <a:pt x="2906" y="983"/>
                        </a:lnTo>
                        <a:lnTo>
                          <a:pt x="2721" y="815"/>
                        </a:lnTo>
                        <a:lnTo>
                          <a:pt x="2529" y="660"/>
                        </a:lnTo>
                        <a:lnTo>
                          <a:pt x="2332" y="522"/>
                        </a:lnTo>
                        <a:lnTo>
                          <a:pt x="2141" y="396"/>
                        </a:lnTo>
                        <a:lnTo>
                          <a:pt x="1943" y="288"/>
                        </a:lnTo>
                        <a:lnTo>
                          <a:pt x="1746" y="198"/>
                        </a:lnTo>
                        <a:lnTo>
                          <a:pt x="1555" y="126"/>
                        </a:lnTo>
                        <a:lnTo>
                          <a:pt x="1363" y="66"/>
                        </a:lnTo>
                        <a:lnTo>
                          <a:pt x="1184" y="24"/>
                        </a:lnTo>
                        <a:lnTo>
                          <a:pt x="1005" y="6"/>
                        </a:lnTo>
                        <a:lnTo>
                          <a:pt x="837" y="0"/>
                        </a:lnTo>
                        <a:lnTo>
                          <a:pt x="676" y="12"/>
                        </a:lnTo>
                        <a:lnTo>
                          <a:pt x="526" y="48"/>
                        </a:lnTo>
                        <a:lnTo>
                          <a:pt x="389" y="102"/>
                        </a:lnTo>
                        <a:lnTo>
                          <a:pt x="263" y="174"/>
                        </a:lnTo>
                        <a:lnTo>
                          <a:pt x="155" y="264"/>
                        </a:lnTo>
                        <a:lnTo>
                          <a:pt x="114" y="312"/>
                        </a:lnTo>
                        <a:lnTo>
                          <a:pt x="72" y="366"/>
                        </a:lnTo>
                        <a:lnTo>
                          <a:pt x="0" y="486"/>
                        </a:lnTo>
                        <a:lnTo>
                          <a:pt x="0" y="498"/>
                        </a:lnTo>
                        <a:lnTo>
                          <a:pt x="72" y="372"/>
                        </a:lnTo>
                        <a:lnTo>
                          <a:pt x="161" y="264"/>
                        </a:lnTo>
                        <a:lnTo>
                          <a:pt x="269" y="174"/>
                        </a:lnTo>
                        <a:lnTo>
                          <a:pt x="395" y="102"/>
                        </a:lnTo>
                        <a:lnTo>
                          <a:pt x="526" y="48"/>
                        </a:lnTo>
                        <a:lnTo>
                          <a:pt x="676" y="18"/>
                        </a:lnTo>
                        <a:lnTo>
                          <a:pt x="837" y="6"/>
                        </a:lnTo>
                        <a:lnTo>
                          <a:pt x="1005" y="6"/>
                        </a:lnTo>
                        <a:lnTo>
                          <a:pt x="1184" y="30"/>
                        </a:lnTo>
                        <a:lnTo>
                          <a:pt x="1363" y="72"/>
                        </a:lnTo>
                        <a:lnTo>
                          <a:pt x="1555" y="132"/>
                        </a:lnTo>
                        <a:lnTo>
                          <a:pt x="1746" y="204"/>
                        </a:lnTo>
                        <a:lnTo>
                          <a:pt x="1943" y="294"/>
                        </a:lnTo>
                        <a:lnTo>
                          <a:pt x="2135" y="402"/>
                        </a:lnTo>
                        <a:lnTo>
                          <a:pt x="2332" y="528"/>
                        </a:lnTo>
                        <a:lnTo>
                          <a:pt x="2523" y="666"/>
                        </a:lnTo>
                        <a:lnTo>
                          <a:pt x="2715" y="821"/>
                        </a:lnTo>
                        <a:lnTo>
                          <a:pt x="2900" y="989"/>
                        </a:lnTo>
                        <a:lnTo>
                          <a:pt x="3127" y="1223"/>
                        </a:lnTo>
                        <a:lnTo>
                          <a:pt x="3235" y="1349"/>
                        </a:lnTo>
                        <a:lnTo>
                          <a:pt x="3336" y="1469"/>
                        </a:lnTo>
                        <a:lnTo>
                          <a:pt x="3426" y="1595"/>
                        </a:lnTo>
                        <a:lnTo>
                          <a:pt x="3510" y="1727"/>
                        </a:lnTo>
                        <a:lnTo>
                          <a:pt x="3593" y="1853"/>
                        </a:lnTo>
                        <a:lnTo>
                          <a:pt x="3665" y="1984"/>
                        </a:lnTo>
                        <a:lnTo>
                          <a:pt x="3731" y="2110"/>
                        </a:lnTo>
                        <a:lnTo>
                          <a:pt x="3785" y="2236"/>
                        </a:lnTo>
                        <a:lnTo>
                          <a:pt x="3833" y="2368"/>
                        </a:lnTo>
                        <a:lnTo>
                          <a:pt x="3875" y="2494"/>
                        </a:lnTo>
                        <a:lnTo>
                          <a:pt x="3910" y="2614"/>
                        </a:lnTo>
                        <a:lnTo>
                          <a:pt x="3934" y="2740"/>
                        </a:lnTo>
                        <a:lnTo>
                          <a:pt x="3946" y="2860"/>
                        </a:lnTo>
                        <a:lnTo>
                          <a:pt x="3952" y="2973"/>
                        </a:lnTo>
                        <a:lnTo>
                          <a:pt x="3946" y="3123"/>
                        </a:lnTo>
                        <a:lnTo>
                          <a:pt x="3922" y="3255"/>
                        </a:lnTo>
                        <a:lnTo>
                          <a:pt x="3886" y="3387"/>
                        </a:lnTo>
                        <a:lnTo>
                          <a:pt x="3833" y="3501"/>
                        </a:lnTo>
                        <a:lnTo>
                          <a:pt x="3833" y="3501"/>
                        </a:lnTo>
                        <a:lnTo>
                          <a:pt x="3886" y="3387"/>
                        </a:lnTo>
                        <a:lnTo>
                          <a:pt x="3928" y="3255"/>
                        </a:lnTo>
                        <a:lnTo>
                          <a:pt x="3946" y="3123"/>
                        </a:lnTo>
                        <a:lnTo>
                          <a:pt x="3952" y="2973"/>
                        </a:lnTo>
                        <a:lnTo>
                          <a:pt x="3952" y="2973"/>
                        </a:lnTo>
                        <a:close/>
                      </a:path>
                    </a:pathLst>
                  </a:custGeom>
                  <a:solidFill>
                    <a:schemeClr val="accent2"/>
                  </a:solidFill>
                  <a:ln w="9525">
                    <a:noFill/>
                    <a:round/>
                    <a:headEnd/>
                    <a:tailEnd/>
                  </a:ln>
                </p:spPr>
                <p:txBody>
                  <a:bodyPr/>
                  <a:lstStyle/>
                  <a:p>
                    <a:endParaRPr lang="cs-CZ"/>
                  </a:p>
                </p:txBody>
              </p:sp>
              <p:sp>
                <p:nvSpPr>
                  <p:cNvPr id="65544" name="Freeform 8"/>
                  <p:cNvSpPr>
                    <a:spLocks/>
                  </p:cNvSpPr>
                  <p:nvPr userDrawn="1"/>
                </p:nvSpPr>
                <p:spPr bwMode="hidden">
                  <a:xfrm>
                    <a:off x="406" y="953"/>
                    <a:ext cx="3803" cy="3363"/>
                  </a:xfrm>
                  <a:custGeom>
                    <a:avLst/>
                    <a:gdLst/>
                    <a:ahLst/>
                    <a:cxnLst>
                      <a:cxn ang="0">
                        <a:pos x="676" y="2416"/>
                      </a:cxn>
                      <a:cxn ang="0">
                        <a:pos x="419" y="2062"/>
                      </a:cxn>
                      <a:cxn ang="0">
                        <a:pos x="215" y="1703"/>
                      </a:cxn>
                      <a:cxn ang="0">
                        <a:pos x="78" y="1343"/>
                      </a:cxn>
                      <a:cxn ang="0">
                        <a:pos x="12" y="1001"/>
                      </a:cxn>
                      <a:cxn ang="0">
                        <a:pos x="18" y="701"/>
                      </a:cxn>
                      <a:cxn ang="0">
                        <a:pos x="96" y="450"/>
                      </a:cxn>
                      <a:cxn ang="0">
                        <a:pos x="239" y="246"/>
                      </a:cxn>
                      <a:cxn ang="0">
                        <a:pos x="580" y="48"/>
                      </a:cxn>
                      <a:cxn ang="0">
                        <a:pos x="1028" y="6"/>
                      </a:cxn>
                      <a:cxn ang="0">
                        <a:pos x="1543" y="120"/>
                      </a:cxn>
                      <a:cxn ang="0">
                        <a:pos x="2087" y="378"/>
                      </a:cxn>
                      <a:cxn ang="0">
                        <a:pos x="2631" y="773"/>
                      </a:cxn>
                      <a:cxn ang="0">
                        <a:pos x="3115" y="1265"/>
                      </a:cxn>
                      <a:cxn ang="0">
                        <a:pos x="3378" y="1625"/>
                      </a:cxn>
                      <a:cxn ang="0">
                        <a:pos x="3582" y="1984"/>
                      </a:cxn>
                      <a:cxn ang="0">
                        <a:pos x="3719" y="2344"/>
                      </a:cxn>
                      <a:cxn ang="0">
                        <a:pos x="3785" y="2686"/>
                      </a:cxn>
                      <a:cxn ang="0">
                        <a:pos x="3749" y="3105"/>
                      </a:cxn>
                      <a:cxn ang="0">
                        <a:pos x="3629" y="3363"/>
                      </a:cxn>
                      <a:cxn ang="0">
                        <a:pos x="3779" y="2967"/>
                      </a:cxn>
                      <a:cxn ang="0">
                        <a:pos x="3791" y="2794"/>
                      </a:cxn>
                      <a:cxn ang="0">
                        <a:pos x="3749" y="2458"/>
                      </a:cxn>
                      <a:cxn ang="0">
                        <a:pos x="3635" y="2104"/>
                      </a:cxn>
                      <a:cxn ang="0">
                        <a:pos x="3456" y="1739"/>
                      </a:cxn>
                      <a:cxn ang="0">
                        <a:pos x="3211" y="1385"/>
                      </a:cxn>
                      <a:cxn ang="0">
                        <a:pos x="2804" y="929"/>
                      </a:cxn>
                      <a:cxn ang="0">
                        <a:pos x="2272" y="492"/>
                      </a:cxn>
                      <a:cxn ang="0">
                        <a:pos x="1722" y="192"/>
                      </a:cxn>
                      <a:cxn ang="0">
                        <a:pos x="1190" y="24"/>
                      </a:cxn>
                      <a:cxn ang="0">
                        <a:pos x="717" y="12"/>
                      </a:cxn>
                      <a:cxn ang="0">
                        <a:pos x="335" y="162"/>
                      </a:cxn>
                      <a:cxn ang="0">
                        <a:pos x="132" y="378"/>
                      </a:cxn>
                      <a:cxn ang="0">
                        <a:pos x="36" y="612"/>
                      </a:cxn>
                      <a:cxn ang="0">
                        <a:pos x="0" y="893"/>
                      </a:cxn>
                      <a:cxn ang="0">
                        <a:pos x="42" y="1229"/>
                      </a:cxn>
                      <a:cxn ang="0">
                        <a:pos x="161" y="1583"/>
                      </a:cxn>
                      <a:cxn ang="0">
                        <a:pos x="341" y="1942"/>
                      </a:cxn>
                      <a:cxn ang="0">
                        <a:pos x="580" y="2302"/>
                      </a:cxn>
                      <a:cxn ang="0">
                        <a:pos x="987" y="2758"/>
                      </a:cxn>
                      <a:cxn ang="0">
                        <a:pos x="1596" y="3237"/>
                      </a:cxn>
                      <a:cxn ang="0">
                        <a:pos x="1596" y="3237"/>
                      </a:cxn>
                      <a:cxn ang="0">
                        <a:pos x="993" y="2758"/>
                      </a:cxn>
                    </a:cxnLst>
                    <a:rect l="0" t="0" r="r" b="b"/>
                    <a:pathLst>
                      <a:path w="3791" h="3363">
                        <a:moveTo>
                          <a:pt x="993" y="2758"/>
                        </a:moveTo>
                        <a:lnTo>
                          <a:pt x="777" y="2536"/>
                        </a:lnTo>
                        <a:lnTo>
                          <a:pt x="676" y="2416"/>
                        </a:lnTo>
                        <a:lnTo>
                          <a:pt x="586" y="2302"/>
                        </a:lnTo>
                        <a:lnTo>
                          <a:pt x="496" y="2182"/>
                        </a:lnTo>
                        <a:lnTo>
                          <a:pt x="419" y="2062"/>
                        </a:lnTo>
                        <a:lnTo>
                          <a:pt x="341" y="1942"/>
                        </a:lnTo>
                        <a:lnTo>
                          <a:pt x="275" y="1822"/>
                        </a:lnTo>
                        <a:lnTo>
                          <a:pt x="215" y="1703"/>
                        </a:lnTo>
                        <a:lnTo>
                          <a:pt x="161" y="1583"/>
                        </a:lnTo>
                        <a:lnTo>
                          <a:pt x="114" y="1463"/>
                        </a:lnTo>
                        <a:lnTo>
                          <a:pt x="78" y="1343"/>
                        </a:lnTo>
                        <a:lnTo>
                          <a:pt x="48" y="1229"/>
                        </a:lnTo>
                        <a:lnTo>
                          <a:pt x="24" y="1115"/>
                        </a:lnTo>
                        <a:lnTo>
                          <a:pt x="12" y="1001"/>
                        </a:lnTo>
                        <a:lnTo>
                          <a:pt x="6" y="893"/>
                        </a:lnTo>
                        <a:lnTo>
                          <a:pt x="12" y="797"/>
                        </a:lnTo>
                        <a:lnTo>
                          <a:pt x="18" y="701"/>
                        </a:lnTo>
                        <a:lnTo>
                          <a:pt x="42" y="612"/>
                        </a:lnTo>
                        <a:lnTo>
                          <a:pt x="66" y="528"/>
                        </a:lnTo>
                        <a:lnTo>
                          <a:pt x="96" y="450"/>
                        </a:lnTo>
                        <a:lnTo>
                          <a:pt x="138" y="378"/>
                        </a:lnTo>
                        <a:lnTo>
                          <a:pt x="185" y="306"/>
                        </a:lnTo>
                        <a:lnTo>
                          <a:pt x="239" y="246"/>
                        </a:lnTo>
                        <a:lnTo>
                          <a:pt x="341" y="162"/>
                        </a:lnTo>
                        <a:lnTo>
                          <a:pt x="454" y="96"/>
                        </a:lnTo>
                        <a:lnTo>
                          <a:pt x="580" y="48"/>
                        </a:lnTo>
                        <a:lnTo>
                          <a:pt x="723" y="18"/>
                        </a:lnTo>
                        <a:lnTo>
                          <a:pt x="867" y="6"/>
                        </a:lnTo>
                        <a:lnTo>
                          <a:pt x="1028" y="6"/>
                        </a:lnTo>
                        <a:lnTo>
                          <a:pt x="1196" y="30"/>
                        </a:lnTo>
                        <a:lnTo>
                          <a:pt x="1363" y="66"/>
                        </a:lnTo>
                        <a:lnTo>
                          <a:pt x="1543" y="120"/>
                        </a:lnTo>
                        <a:lnTo>
                          <a:pt x="1722" y="192"/>
                        </a:lnTo>
                        <a:lnTo>
                          <a:pt x="1901" y="282"/>
                        </a:lnTo>
                        <a:lnTo>
                          <a:pt x="2087" y="378"/>
                        </a:lnTo>
                        <a:lnTo>
                          <a:pt x="2272" y="498"/>
                        </a:lnTo>
                        <a:lnTo>
                          <a:pt x="2451" y="624"/>
                        </a:lnTo>
                        <a:lnTo>
                          <a:pt x="2631" y="773"/>
                        </a:lnTo>
                        <a:lnTo>
                          <a:pt x="2804" y="929"/>
                        </a:lnTo>
                        <a:lnTo>
                          <a:pt x="3019" y="1151"/>
                        </a:lnTo>
                        <a:lnTo>
                          <a:pt x="3115" y="1265"/>
                        </a:lnTo>
                        <a:lnTo>
                          <a:pt x="3211" y="1385"/>
                        </a:lnTo>
                        <a:lnTo>
                          <a:pt x="3295" y="1505"/>
                        </a:lnTo>
                        <a:lnTo>
                          <a:pt x="3378" y="1625"/>
                        </a:lnTo>
                        <a:lnTo>
                          <a:pt x="3450" y="1745"/>
                        </a:lnTo>
                        <a:lnTo>
                          <a:pt x="3522" y="1864"/>
                        </a:lnTo>
                        <a:lnTo>
                          <a:pt x="3582" y="1984"/>
                        </a:lnTo>
                        <a:lnTo>
                          <a:pt x="3635" y="2104"/>
                        </a:lnTo>
                        <a:lnTo>
                          <a:pt x="3677" y="2224"/>
                        </a:lnTo>
                        <a:lnTo>
                          <a:pt x="3719" y="2344"/>
                        </a:lnTo>
                        <a:lnTo>
                          <a:pt x="3749" y="2458"/>
                        </a:lnTo>
                        <a:lnTo>
                          <a:pt x="3773" y="2572"/>
                        </a:lnTo>
                        <a:lnTo>
                          <a:pt x="3785" y="2686"/>
                        </a:lnTo>
                        <a:lnTo>
                          <a:pt x="3791" y="2794"/>
                        </a:lnTo>
                        <a:lnTo>
                          <a:pt x="3779" y="2955"/>
                        </a:lnTo>
                        <a:lnTo>
                          <a:pt x="3749" y="3105"/>
                        </a:lnTo>
                        <a:lnTo>
                          <a:pt x="3695" y="3243"/>
                        </a:lnTo>
                        <a:lnTo>
                          <a:pt x="3623" y="3363"/>
                        </a:lnTo>
                        <a:lnTo>
                          <a:pt x="3629" y="3363"/>
                        </a:lnTo>
                        <a:lnTo>
                          <a:pt x="3701" y="3243"/>
                        </a:lnTo>
                        <a:lnTo>
                          <a:pt x="3749" y="3111"/>
                        </a:lnTo>
                        <a:lnTo>
                          <a:pt x="3779" y="2967"/>
                        </a:lnTo>
                        <a:lnTo>
                          <a:pt x="3791" y="2806"/>
                        </a:lnTo>
                        <a:lnTo>
                          <a:pt x="3791" y="2800"/>
                        </a:lnTo>
                        <a:lnTo>
                          <a:pt x="3791" y="2794"/>
                        </a:lnTo>
                        <a:lnTo>
                          <a:pt x="3785" y="2686"/>
                        </a:lnTo>
                        <a:lnTo>
                          <a:pt x="3773" y="2572"/>
                        </a:lnTo>
                        <a:lnTo>
                          <a:pt x="3749" y="2458"/>
                        </a:lnTo>
                        <a:lnTo>
                          <a:pt x="3719" y="2338"/>
                        </a:lnTo>
                        <a:lnTo>
                          <a:pt x="3683" y="2224"/>
                        </a:lnTo>
                        <a:lnTo>
                          <a:pt x="3635" y="2104"/>
                        </a:lnTo>
                        <a:lnTo>
                          <a:pt x="3582" y="1984"/>
                        </a:lnTo>
                        <a:lnTo>
                          <a:pt x="3522" y="1864"/>
                        </a:lnTo>
                        <a:lnTo>
                          <a:pt x="3456" y="1739"/>
                        </a:lnTo>
                        <a:lnTo>
                          <a:pt x="3378" y="1619"/>
                        </a:lnTo>
                        <a:lnTo>
                          <a:pt x="3300" y="1499"/>
                        </a:lnTo>
                        <a:lnTo>
                          <a:pt x="3211" y="1385"/>
                        </a:lnTo>
                        <a:lnTo>
                          <a:pt x="3121" y="1265"/>
                        </a:lnTo>
                        <a:lnTo>
                          <a:pt x="3019" y="1151"/>
                        </a:lnTo>
                        <a:lnTo>
                          <a:pt x="2804" y="929"/>
                        </a:lnTo>
                        <a:lnTo>
                          <a:pt x="2631" y="767"/>
                        </a:lnTo>
                        <a:lnTo>
                          <a:pt x="2451" y="624"/>
                        </a:lnTo>
                        <a:lnTo>
                          <a:pt x="2272" y="492"/>
                        </a:lnTo>
                        <a:lnTo>
                          <a:pt x="2087" y="378"/>
                        </a:lnTo>
                        <a:lnTo>
                          <a:pt x="1901" y="276"/>
                        </a:lnTo>
                        <a:lnTo>
                          <a:pt x="1722" y="192"/>
                        </a:lnTo>
                        <a:lnTo>
                          <a:pt x="1543" y="120"/>
                        </a:lnTo>
                        <a:lnTo>
                          <a:pt x="1363" y="66"/>
                        </a:lnTo>
                        <a:lnTo>
                          <a:pt x="1190" y="24"/>
                        </a:lnTo>
                        <a:lnTo>
                          <a:pt x="1028" y="6"/>
                        </a:lnTo>
                        <a:lnTo>
                          <a:pt x="867" y="0"/>
                        </a:lnTo>
                        <a:lnTo>
                          <a:pt x="717" y="12"/>
                        </a:lnTo>
                        <a:lnTo>
                          <a:pt x="580" y="42"/>
                        </a:lnTo>
                        <a:lnTo>
                          <a:pt x="448" y="90"/>
                        </a:lnTo>
                        <a:lnTo>
                          <a:pt x="335" y="162"/>
                        </a:lnTo>
                        <a:lnTo>
                          <a:pt x="233" y="246"/>
                        </a:lnTo>
                        <a:lnTo>
                          <a:pt x="179" y="306"/>
                        </a:lnTo>
                        <a:lnTo>
                          <a:pt x="132" y="378"/>
                        </a:lnTo>
                        <a:lnTo>
                          <a:pt x="90" y="450"/>
                        </a:lnTo>
                        <a:lnTo>
                          <a:pt x="60" y="528"/>
                        </a:lnTo>
                        <a:lnTo>
                          <a:pt x="36" y="612"/>
                        </a:lnTo>
                        <a:lnTo>
                          <a:pt x="12" y="701"/>
                        </a:lnTo>
                        <a:lnTo>
                          <a:pt x="6" y="797"/>
                        </a:lnTo>
                        <a:lnTo>
                          <a:pt x="0" y="893"/>
                        </a:lnTo>
                        <a:lnTo>
                          <a:pt x="6" y="1001"/>
                        </a:lnTo>
                        <a:lnTo>
                          <a:pt x="24" y="1115"/>
                        </a:lnTo>
                        <a:lnTo>
                          <a:pt x="42" y="1229"/>
                        </a:lnTo>
                        <a:lnTo>
                          <a:pt x="78" y="1343"/>
                        </a:lnTo>
                        <a:lnTo>
                          <a:pt x="114" y="1463"/>
                        </a:lnTo>
                        <a:lnTo>
                          <a:pt x="161" y="1583"/>
                        </a:lnTo>
                        <a:lnTo>
                          <a:pt x="215" y="1703"/>
                        </a:lnTo>
                        <a:lnTo>
                          <a:pt x="275" y="1822"/>
                        </a:lnTo>
                        <a:lnTo>
                          <a:pt x="341" y="1942"/>
                        </a:lnTo>
                        <a:lnTo>
                          <a:pt x="413" y="2062"/>
                        </a:lnTo>
                        <a:lnTo>
                          <a:pt x="496" y="2182"/>
                        </a:lnTo>
                        <a:lnTo>
                          <a:pt x="580" y="2302"/>
                        </a:lnTo>
                        <a:lnTo>
                          <a:pt x="676" y="2422"/>
                        </a:lnTo>
                        <a:lnTo>
                          <a:pt x="771" y="2536"/>
                        </a:lnTo>
                        <a:lnTo>
                          <a:pt x="987" y="2758"/>
                        </a:lnTo>
                        <a:lnTo>
                          <a:pt x="1184" y="2931"/>
                        </a:lnTo>
                        <a:lnTo>
                          <a:pt x="1387" y="3093"/>
                        </a:lnTo>
                        <a:lnTo>
                          <a:pt x="1596" y="3237"/>
                        </a:lnTo>
                        <a:lnTo>
                          <a:pt x="1800" y="3363"/>
                        </a:lnTo>
                        <a:lnTo>
                          <a:pt x="1806" y="3363"/>
                        </a:lnTo>
                        <a:lnTo>
                          <a:pt x="1596" y="3237"/>
                        </a:lnTo>
                        <a:lnTo>
                          <a:pt x="1393" y="3093"/>
                        </a:lnTo>
                        <a:lnTo>
                          <a:pt x="1190" y="2931"/>
                        </a:lnTo>
                        <a:lnTo>
                          <a:pt x="993" y="2758"/>
                        </a:lnTo>
                        <a:lnTo>
                          <a:pt x="993" y="2758"/>
                        </a:lnTo>
                        <a:close/>
                      </a:path>
                    </a:pathLst>
                  </a:custGeom>
                  <a:solidFill>
                    <a:schemeClr val="accent2"/>
                  </a:solidFill>
                  <a:ln w="9525">
                    <a:noFill/>
                    <a:round/>
                    <a:headEnd/>
                    <a:tailEnd/>
                  </a:ln>
                </p:spPr>
                <p:txBody>
                  <a:bodyPr/>
                  <a:lstStyle/>
                  <a:p>
                    <a:endParaRPr lang="cs-CZ"/>
                  </a:p>
                </p:txBody>
              </p:sp>
              <p:sp>
                <p:nvSpPr>
                  <p:cNvPr id="65545" name="Freeform 9"/>
                  <p:cNvSpPr>
                    <a:spLocks/>
                  </p:cNvSpPr>
                  <p:nvPr userDrawn="1"/>
                </p:nvSpPr>
                <p:spPr bwMode="hidden">
                  <a:xfrm>
                    <a:off x="514" y="1091"/>
                    <a:ext cx="3538" cy="3225"/>
                  </a:xfrm>
                  <a:custGeom>
                    <a:avLst/>
                    <a:gdLst/>
                    <a:ahLst/>
                    <a:cxnLst>
                      <a:cxn ang="0">
                        <a:pos x="538" y="2146"/>
                      </a:cxn>
                      <a:cxn ang="0">
                        <a:pos x="317" y="1816"/>
                      </a:cxn>
                      <a:cxn ang="0">
                        <a:pos x="149" y="1481"/>
                      </a:cxn>
                      <a:cxn ang="0">
                        <a:pos x="41" y="1151"/>
                      </a:cxn>
                      <a:cxn ang="0">
                        <a:pos x="0" y="839"/>
                      </a:cxn>
                      <a:cxn ang="0">
                        <a:pos x="30" y="575"/>
                      </a:cxn>
                      <a:cxn ang="0">
                        <a:pos x="125" y="354"/>
                      </a:cxn>
                      <a:cxn ang="0">
                        <a:pos x="317" y="150"/>
                      </a:cxn>
                      <a:cxn ang="0">
                        <a:pos x="669" y="12"/>
                      </a:cxn>
                      <a:cxn ang="0">
                        <a:pos x="1112" y="24"/>
                      </a:cxn>
                      <a:cxn ang="0">
                        <a:pos x="1608" y="174"/>
                      </a:cxn>
                      <a:cxn ang="0">
                        <a:pos x="2116" y="456"/>
                      </a:cxn>
                      <a:cxn ang="0">
                        <a:pos x="2613" y="857"/>
                      </a:cxn>
                      <a:cxn ang="0">
                        <a:pos x="3073" y="1391"/>
                      </a:cxn>
                      <a:cxn ang="0">
                        <a:pos x="3276" y="1726"/>
                      </a:cxn>
                      <a:cxn ang="0">
                        <a:pos x="3426" y="2062"/>
                      </a:cxn>
                      <a:cxn ang="0">
                        <a:pos x="3509" y="2386"/>
                      </a:cxn>
                      <a:cxn ang="0">
                        <a:pos x="3521" y="2680"/>
                      </a:cxn>
                      <a:cxn ang="0">
                        <a:pos x="3474" y="2931"/>
                      </a:cxn>
                      <a:cxn ang="0">
                        <a:pos x="3360" y="3141"/>
                      </a:cxn>
                      <a:cxn ang="0">
                        <a:pos x="3282" y="3225"/>
                      </a:cxn>
                      <a:cxn ang="0">
                        <a:pos x="3312" y="3201"/>
                      </a:cxn>
                      <a:cxn ang="0">
                        <a:pos x="3444" y="3009"/>
                      </a:cxn>
                      <a:cxn ang="0">
                        <a:pos x="3515" y="2769"/>
                      </a:cxn>
                      <a:cxn ang="0">
                        <a:pos x="3521" y="2488"/>
                      </a:cxn>
                      <a:cxn ang="0">
                        <a:pos x="3462" y="2170"/>
                      </a:cxn>
                      <a:cxn ang="0">
                        <a:pos x="3336" y="1834"/>
                      </a:cxn>
                      <a:cxn ang="0">
                        <a:pos x="3145" y="1499"/>
                      </a:cxn>
                      <a:cxn ang="0">
                        <a:pos x="2816" y="1061"/>
                      </a:cxn>
                      <a:cxn ang="0">
                        <a:pos x="2284" y="575"/>
                      </a:cxn>
                      <a:cxn ang="0">
                        <a:pos x="1775" y="252"/>
                      </a:cxn>
                      <a:cxn ang="0">
                        <a:pos x="1273" y="60"/>
                      </a:cxn>
                      <a:cxn ang="0">
                        <a:pos x="807" y="0"/>
                      </a:cxn>
                      <a:cxn ang="0">
                        <a:pos x="418" y="84"/>
                      </a:cxn>
                      <a:cxn ang="0">
                        <a:pos x="167" y="288"/>
                      </a:cxn>
                      <a:cxn ang="0">
                        <a:pos x="53" y="498"/>
                      </a:cxn>
                      <a:cxn ang="0">
                        <a:pos x="0" y="749"/>
                      </a:cxn>
                      <a:cxn ang="0">
                        <a:pos x="18" y="1043"/>
                      </a:cxn>
                      <a:cxn ang="0">
                        <a:pos x="101" y="1373"/>
                      </a:cxn>
                      <a:cxn ang="0">
                        <a:pos x="251" y="1708"/>
                      </a:cxn>
                      <a:cxn ang="0">
                        <a:pos x="454" y="2038"/>
                      </a:cxn>
                      <a:cxn ang="0">
                        <a:pos x="914" y="2572"/>
                      </a:cxn>
                      <a:cxn ang="0">
                        <a:pos x="1255" y="2865"/>
                      </a:cxn>
                      <a:cxn ang="0">
                        <a:pos x="1608" y="3099"/>
                      </a:cxn>
                      <a:cxn ang="0">
                        <a:pos x="1853" y="3225"/>
                      </a:cxn>
                      <a:cxn ang="0">
                        <a:pos x="1494" y="3027"/>
                      </a:cxn>
                      <a:cxn ang="0">
                        <a:pos x="1142" y="2769"/>
                      </a:cxn>
                    </a:cxnLst>
                    <a:rect l="0" t="0" r="r" b="b"/>
                    <a:pathLst>
                      <a:path w="3527" h="3225">
                        <a:moveTo>
                          <a:pt x="914" y="2572"/>
                        </a:moveTo>
                        <a:lnTo>
                          <a:pt x="717" y="2362"/>
                        </a:lnTo>
                        <a:lnTo>
                          <a:pt x="538" y="2146"/>
                        </a:lnTo>
                        <a:lnTo>
                          <a:pt x="460" y="2038"/>
                        </a:lnTo>
                        <a:lnTo>
                          <a:pt x="382" y="1930"/>
                        </a:lnTo>
                        <a:lnTo>
                          <a:pt x="317" y="1816"/>
                        </a:lnTo>
                        <a:lnTo>
                          <a:pt x="251" y="1702"/>
                        </a:lnTo>
                        <a:lnTo>
                          <a:pt x="197" y="1589"/>
                        </a:lnTo>
                        <a:lnTo>
                          <a:pt x="149" y="1481"/>
                        </a:lnTo>
                        <a:lnTo>
                          <a:pt x="107" y="1367"/>
                        </a:lnTo>
                        <a:lnTo>
                          <a:pt x="71" y="1259"/>
                        </a:lnTo>
                        <a:lnTo>
                          <a:pt x="41" y="1151"/>
                        </a:lnTo>
                        <a:lnTo>
                          <a:pt x="18" y="1043"/>
                        </a:lnTo>
                        <a:lnTo>
                          <a:pt x="6" y="941"/>
                        </a:lnTo>
                        <a:lnTo>
                          <a:pt x="0" y="839"/>
                        </a:lnTo>
                        <a:lnTo>
                          <a:pt x="6" y="749"/>
                        </a:lnTo>
                        <a:lnTo>
                          <a:pt x="12" y="659"/>
                        </a:lnTo>
                        <a:lnTo>
                          <a:pt x="30" y="575"/>
                        </a:lnTo>
                        <a:lnTo>
                          <a:pt x="59" y="498"/>
                        </a:lnTo>
                        <a:lnTo>
                          <a:pt x="89" y="420"/>
                        </a:lnTo>
                        <a:lnTo>
                          <a:pt x="125" y="354"/>
                        </a:lnTo>
                        <a:lnTo>
                          <a:pt x="173" y="288"/>
                        </a:lnTo>
                        <a:lnTo>
                          <a:pt x="221" y="228"/>
                        </a:lnTo>
                        <a:lnTo>
                          <a:pt x="317" y="150"/>
                        </a:lnTo>
                        <a:lnTo>
                          <a:pt x="424" y="90"/>
                        </a:lnTo>
                        <a:lnTo>
                          <a:pt x="544" y="42"/>
                        </a:lnTo>
                        <a:lnTo>
                          <a:pt x="669" y="12"/>
                        </a:lnTo>
                        <a:lnTo>
                          <a:pt x="813" y="0"/>
                        </a:lnTo>
                        <a:lnTo>
                          <a:pt x="956" y="6"/>
                        </a:lnTo>
                        <a:lnTo>
                          <a:pt x="1112" y="24"/>
                        </a:lnTo>
                        <a:lnTo>
                          <a:pt x="1273" y="60"/>
                        </a:lnTo>
                        <a:lnTo>
                          <a:pt x="1441" y="114"/>
                        </a:lnTo>
                        <a:lnTo>
                          <a:pt x="1608" y="174"/>
                        </a:lnTo>
                        <a:lnTo>
                          <a:pt x="1775" y="258"/>
                        </a:lnTo>
                        <a:lnTo>
                          <a:pt x="1949" y="348"/>
                        </a:lnTo>
                        <a:lnTo>
                          <a:pt x="2116" y="456"/>
                        </a:lnTo>
                        <a:lnTo>
                          <a:pt x="2284" y="575"/>
                        </a:lnTo>
                        <a:lnTo>
                          <a:pt x="2451" y="713"/>
                        </a:lnTo>
                        <a:lnTo>
                          <a:pt x="2613" y="857"/>
                        </a:lnTo>
                        <a:lnTo>
                          <a:pt x="2810" y="1067"/>
                        </a:lnTo>
                        <a:lnTo>
                          <a:pt x="2989" y="1283"/>
                        </a:lnTo>
                        <a:lnTo>
                          <a:pt x="3073" y="1391"/>
                        </a:lnTo>
                        <a:lnTo>
                          <a:pt x="3145" y="1505"/>
                        </a:lnTo>
                        <a:lnTo>
                          <a:pt x="3216" y="1612"/>
                        </a:lnTo>
                        <a:lnTo>
                          <a:pt x="3276" y="1726"/>
                        </a:lnTo>
                        <a:lnTo>
                          <a:pt x="3330" y="1840"/>
                        </a:lnTo>
                        <a:lnTo>
                          <a:pt x="3384" y="1948"/>
                        </a:lnTo>
                        <a:lnTo>
                          <a:pt x="3426" y="2062"/>
                        </a:lnTo>
                        <a:lnTo>
                          <a:pt x="3462" y="2170"/>
                        </a:lnTo>
                        <a:lnTo>
                          <a:pt x="3491" y="2278"/>
                        </a:lnTo>
                        <a:lnTo>
                          <a:pt x="3509" y="2386"/>
                        </a:lnTo>
                        <a:lnTo>
                          <a:pt x="3521" y="2488"/>
                        </a:lnTo>
                        <a:lnTo>
                          <a:pt x="3527" y="2590"/>
                        </a:lnTo>
                        <a:lnTo>
                          <a:pt x="3521" y="2680"/>
                        </a:lnTo>
                        <a:lnTo>
                          <a:pt x="3515" y="2769"/>
                        </a:lnTo>
                        <a:lnTo>
                          <a:pt x="3497" y="2853"/>
                        </a:lnTo>
                        <a:lnTo>
                          <a:pt x="3474" y="2931"/>
                        </a:lnTo>
                        <a:lnTo>
                          <a:pt x="3438" y="3009"/>
                        </a:lnTo>
                        <a:lnTo>
                          <a:pt x="3402" y="3075"/>
                        </a:lnTo>
                        <a:lnTo>
                          <a:pt x="3360" y="3141"/>
                        </a:lnTo>
                        <a:lnTo>
                          <a:pt x="3306" y="3201"/>
                        </a:lnTo>
                        <a:lnTo>
                          <a:pt x="3294" y="3213"/>
                        </a:lnTo>
                        <a:lnTo>
                          <a:pt x="3282" y="3225"/>
                        </a:lnTo>
                        <a:lnTo>
                          <a:pt x="3288" y="3225"/>
                        </a:lnTo>
                        <a:lnTo>
                          <a:pt x="3300" y="3213"/>
                        </a:lnTo>
                        <a:lnTo>
                          <a:pt x="3312" y="3201"/>
                        </a:lnTo>
                        <a:lnTo>
                          <a:pt x="3366" y="3141"/>
                        </a:lnTo>
                        <a:lnTo>
                          <a:pt x="3408" y="3075"/>
                        </a:lnTo>
                        <a:lnTo>
                          <a:pt x="3444" y="3009"/>
                        </a:lnTo>
                        <a:lnTo>
                          <a:pt x="3474" y="2931"/>
                        </a:lnTo>
                        <a:lnTo>
                          <a:pt x="3497" y="2853"/>
                        </a:lnTo>
                        <a:lnTo>
                          <a:pt x="3515" y="2769"/>
                        </a:lnTo>
                        <a:lnTo>
                          <a:pt x="3527" y="2680"/>
                        </a:lnTo>
                        <a:lnTo>
                          <a:pt x="3527" y="2590"/>
                        </a:lnTo>
                        <a:lnTo>
                          <a:pt x="3521" y="2488"/>
                        </a:lnTo>
                        <a:lnTo>
                          <a:pt x="3509" y="2386"/>
                        </a:lnTo>
                        <a:lnTo>
                          <a:pt x="3491" y="2278"/>
                        </a:lnTo>
                        <a:lnTo>
                          <a:pt x="3462" y="2170"/>
                        </a:lnTo>
                        <a:lnTo>
                          <a:pt x="3426" y="2056"/>
                        </a:lnTo>
                        <a:lnTo>
                          <a:pt x="3384" y="1948"/>
                        </a:lnTo>
                        <a:lnTo>
                          <a:pt x="3336" y="1834"/>
                        </a:lnTo>
                        <a:lnTo>
                          <a:pt x="3276" y="1726"/>
                        </a:lnTo>
                        <a:lnTo>
                          <a:pt x="3216" y="1612"/>
                        </a:lnTo>
                        <a:lnTo>
                          <a:pt x="3145" y="1499"/>
                        </a:lnTo>
                        <a:lnTo>
                          <a:pt x="3073" y="1391"/>
                        </a:lnTo>
                        <a:lnTo>
                          <a:pt x="2989" y="1277"/>
                        </a:lnTo>
                        <a:lnTo>
                          <a:pt x="2816" y="1061"/>
                        </a:lnTo>
                        <a:lnTo>
                          <a:pt x="2613" y="857"/>
                        </a:lnTo>
                        <a:lnTo>
                          <a:pt x="2451" y="707"/>
                        </a:lnTo>
                        <a:lnTo>
                          <a:pt x="2284" y="575"/>
                        </a:lnTo>
                        <a:lnTo>
                          <a:pt x="2116" y="456"/>
                        </a:lnTo>
                        <a:lnTo>
                          <a:pt x="1949" y="348"/>
                        </a:lnTo>
                        <a:lnTo>
                          <a:pt x="1775" y="252"/>
                        </a:lnTo>
                        <a:lnTo>
                          <a:pt x="1608" y="174"/>
                        </a:lnTo>
                        <a:lnTo>
                          <a:pt x="1435" y="108"/>
                        </a:lnTo>
                        <a:lnTo>
                          <a:pt x="1273" y="60"/>
                        </a:lnTo>
                        <a:lnTo>
                          <a:pt x="1112" y="24"/>
                        </a:lnTo>
                        <a:lnTo>
                          <a:pt x="956" y="0"/>
                        </a:lnTo>
                        <a:lnTo>
                          <a:pt x="807" y="0"/>
                        </a:lnTo>
                        <a:lnTo>
                          <a:pt x="669" y="12"/>
                        </a:lnTo>
                        <a:lnTo>
                          <a:pt x="538" y="42"/>
                        </a:lnTo>
                        <a:lnTo>
                          <a:pt x="418" y="84"/>
                        </a:lnTo>
                        <a:lnTo>
                          <a:pt x="311" y="150"/>
                        </a:lnTo>
                        <a:lnTo>
                          <a:pt x="215" y="228"/>
                        </a:lnTo>
                        <a:lnTo>
                          <a:pt x="167" y="288"/>
                        </a:lnTo>
                        <a:lnTo>
                          <a:pt x="119" y="354"/>
                        </a:lnTo>
                        <a:lnTo>
                          <a:pt x="83" y="420"/>
                        </a:lnTo>
                        <a:lnTo>
                          <a:pt x="53" y="498"/>
                        </a:lnTo>
                        <a:lnTo>
                          <a:pt x="30" y="575"/>
                        </a:lnTo>
                        <a:lnTo>
                          <a:pt x="12" y="659"/>
                        </a:lnTo>
                        <a:lnTo>
                          <a:pt x="0" y="749"/>
                        </a:lnTo>
                        <a:lnTo>
                          <a:pt x="0" y="839"/>
                        </a:lnTo>
                        <a:lnTo>
                          <a:pt x="6" y="941"/>
                        </a:lnTo>
                        <a:lnTo>
                          <a:pt x="18" y="1043"/>
                        </a:lnTo>
                        <a:lnTo>
                          <a:pt x="35" y="1151"/>
                        </a:lnTo>
                        <a:lnTo>
                          <a:pt x="65" y="1259"/>
                        </a:lnTo>
                        <a:lnTo>
                          <a:pt x="101" y="1373"/>
                        </a:lnTo>
                        <a:lnTo>
                          <a:pt x="143" y="1481"/>
                        </a:lnTo>
                        <a:lnTo>
                          <a:pt x="191" y="1595"/>
                        </a:lnTo>
                        <a:lnTo>
                          <a:pt x="251" y="1708"/>
                        </a:lnTo>
                        <a:lnTo>
                          <a:pt x="311" y="1816"/>
                        </a:lnTo>
                        <a:lnTo>
                          <a:pt x="382" y="1930"/>
                        </a:lnTo>
                        <a:lnTo>
                          <a:pt x="454" y="2038"/>
                        </a:lnTo>
                        <a:lnTo>
                          <a:pt x="538" y="2152"/>
                        </a:lnTo>
                        <a:lnTo>
                          <a:pt x="717" y="2368"/>
                        </a:lnTo>
                        <a:lnTo>
                          <a:pt x="914" y="2572"/>
                        </a:lnTo>
                        <a:lnTo>
                          <a:pt x="1028" y="2674"/>
                        </a:lnTo>
                        <a:lnTo>
                          <a:pt x="1142" y="2775"/>
                        </a:lnTo>
                        <a:lnTo>
                          <a:pt x="1255" y="2865"/>
                        </a:lnTo>
                        <a:lnTo>
                          <a:pt x="1369" y="2949"/>
                        </a:lnTo>
                        <a:lnTo>
                          <a:pt x="1488" y="3027"/>
                        </a:lnTo>
                        <a:lnTo>
                          <a:pt x="1608" y="3099"/>
                        </a:lnTo>
                        <a:lnTo>
                          <a:pt x="1722" y="3165"/>
                        </a:lnTo>
                        <a:lnTo>
                          <a:pt x="1841" y="3225"/>
                        </a:lnTo>
                        <a:lnTo>
                          <a:pt x="1853" y="3225"/>
                        </a:lnTo>
                        <a:lnTo>
                          <a:pt x="1734" y="3165"/>
                        </a:lnTo>
                        <a:lnTo>
                          <a:pt x="1614" y="3099"/>
                        </a:lnTo>
                        <a:lnTo>
                          <a:pt x="1494" y="3027"/>
                        </a:lnTo>
                        <a:lnTo>
                          <a:pt x="1375" y="2949"/>
                        </a:lnTo>
                        <a:lnTo>
                          <a:pt x="1261" y="2865"/>
                        </a:lnTo>
                        <a:lnTo>
                          <a:pt x="1142" y="2769"/>
                        </a:lnTo>
                        <a:lnTo>
                          <a:pt x="914" y="2572"/>
                        </a:lnTo>
                        <a:lnTo>
                          <a:pt x="914" y="2572"/>
                        </a:lnTo>
                        <a:close/>
                      </a:path>
                    </a:pathLst>
                  </a:custGeom>
                  <a:solidFill>
                    <a:schemeClr val="accent2"/>
                  </a:solidFill>
                  <a:ln w="9525">
                    <a:noFill/>
                    <a:round/>
                    <a:headEnd/>
                    <a:tailEnd/>
                  </a:ln>
                </p:spPr>
                <p:txBody>
                  <a:bodyPr/>
                  <a:lstStyle/>
                  <a:p>
                    <a:endParaRPr lang="cs-CZ"/>
                  </a:p>
                </p:txBody>
              </p:sp>
              <p:grpSp>
                <p:nvGrpSpPr>
                  <p:cNvPr id="65546" name="Group 10"/>
                  <p:cNvGrpSpPr>
                    <a:grpSpLocks/>
                  </p:cNvGrpSpPr>
                  <p:nvPr userDrawn="1"/>
                </p:nvGrpSpPr>
                <p:grpSpPr bwMode="auto">
                  <a:xfrm>
                    <a:off x="0" y="522"/>
                    <a:ext cx="4751" cy="3794"/>
                    <a:chOff x="0" y="522"/>
                    <a:chExt cx="4751" cy="3794"/>
                  </a:xfrm>
                </p:grpSpPr>
                <p:sp>
                  <p:nvSpPr>
                    <p:cNvPr id="65547" name="Freeform 11"/>
                    <p:cNvSpPr>
                      <a:spLocks/>
                    </p:cNvSpPr>
                    <p:nvPr userDrawn="1"/>
                  </p:nvSpPr>
                  <p:spPr bwMode="hidden">
                    <a:xfrm>
                      <a:off x="400" y="522"/>
                      <a:ext cx="4264" cy="3794"/>
                    </a:xfrm>
                    <a:custGeom>
                      <a:avLst/>
                      <a:gdLst/>
                      <a:ahLst/>
                      <a:cxnLst>
                        <a:cxn ang="0">
                          <a:pos x="4245" y="3237"/>
                        </a:cxn>
                        <a:cxn ang="0">
                          <a:pos x="4203" y="2961"/>
                        </a:cxn>
                        <a:cxn ang="0">
                          <a:pos x="4120" y="2679"/>
                        </a:cxn>
                        <a:cxn ang="0">
                          <a:pos x="4000" y="2391"/>
                        </a:cxn>
                        <a:cxn ang="0">
                          <a:pos x="3845" y="2098"/>
                        </a:cxn>
                        <a:cxn ang="0">
                          <a:pos x="3659" y="1810"/>
                        </a:cxn>
                        <a:cxn ang="0">
                          <a:pos x="3438" y="1528"/>
                        </a:cxn>
                        <a:cxn ang="0">
                          <a:pos x="3193" y="1252"/>
                        </a:cxn>
                        <a:cxn ang="0">
                          <a:pos x="2858" y="935"/>
                        </a:cxn>
                        <a:cxn ang="0">
                          <a:pos x="2434" y="605"/>
                        </a:cxn>
                        <a:cxn ang="0">
                          <a:pos x="1991" y="341"/>
                        </a:cxn>
                        <a:cxn ang="0">
                          <a:pos x="1549" y="143"/>
                        </a:cxn>
                        <a:cxn ang="0">
                          <a:pos x="1124" y="35"/>
                        </a:cxn>
                        <a:cxn ang="0">
                          <a:pos x="741" y="0"/>
                        </a:cxn>
                        <a:cxn ang="0">
                          <a:pos x="401" y="47"/>
                        </a:cxn>
                        <a:cxn ang="0">
                          <a:pos x="120" y="173"/>
                        </a:cxn>
                        <a:cxn ang="0">
                          <a:pos x="0" y="269"/>
                        </a:cxn>
                        <a:cxn ang="0">
                          <a:pos x="263" y="101"/>
                        </a:cxn>
                        <a:cxn ang="0">
                          <a:pos x="586" y="18"/>
                        </a:cxn>
                        <a:cxn ang="0">
                          <a:pos x="957" y="18"/>
                        </a:cxn>
                        <a:cxn ang="0">
                          <a:pos x="1357" y="95"/>
                        </a:cxn>
                        <a:cxn ang="0">
                          <a:pos x="1782" y="245"/>
                        </a:cxn>
                        <a:cxn ang="0">
                          <a:pos x="2212" y="467"/>
                        </a:cxn>
                        <a:cxn ang="0">
                          <a:pos x="2643" y="761"/>
                        </a:cxn>
                        <a:cxn ang="0">
                          <a:pos x="3061" y="1120"/>
                        </a:cxn>
                        <a:cxn ang="0">
                          <a:pos x="3318" y="1390"/>
                        </a:cxn>
                        <a:cxn ang="0">
                          <a:pos x="3552" y="1666"/>
                        </a:cxn>
                        <a:cxn ang="0">
                          <a:pos x="3755" y="1954"/>
                        </a:cxn>
                        <a:cxn ang="0">
                          <a:pos x="3922" y="2247"/>
                        </a:cxn>
                        <a:cxn ang="0">
                          <a:pos x="4060" y="2535"/>
                        </a:cxn>
                        <a:cxn ang="0">
                          <a:pos x="4162" y="2823"/>
                        </a:cxn>
                        <a:cxn ang="0">
                          <a:pos x="4221" y="3105"/>
                        </a:cxn>
                        <a:cxn ang="0">
                          <a:pos x="4245" y="3368"/>
                        </a:cxn>
                        <a:cxn ang="0">
                          <a:pos x="4233" y="3590"/>
                        </a:cxn>
                        <a:cxn ang="0">
                          <a:pos x="4185" y="3794"/>
                        </a:cxn>
                        <a:cxn ang="0">
                          <a:pos x="4215" y="3692"/>
                        </a:cxn>
                        <a:cxn ang="0">
                          <a:pos x="4245" y="3482"/>
                        </a:cxn>
                        <a:cxn ang="0">
                          <a:pos x="4251" y="3368"/>
                        </a:cxn>
                      </a:cxnLst>
                      <a:rect l="0" t="0" r="r" b="b"/>
                      <a:pathLst>
                        <a:path w="4251" h="3794">
                          <a:moveTo>
                            <a:pt x="4251" y="3368"/>
                          </a:moveTo>
                          <a:lnTo>
                            <a:pt x="4245" y="3237"/>
                          </a:lnTo>
                          <a:lnTo>
                            <a:pt x="4227" y="3099"/>
                          </a:lnTo>
                          <a:lnTo>
                            <a:pt x="4203" y="2961"/>
                          </a:lnTo>
                          <a:lnTo>
                            <a:pt x="4167" y="2823"/>
                          </a:lnTo>
                          <a:lnTo>
                            <a:pt x="4120" y="2679"/>
                          </a:lnTo>
                          <a:lnTo>
                            <a:pt x="4066" y="2535"/>
                          </a:lnTo>
                          <a:lnTo>
                            <a:pt x="4000" y="2391"/>
                          </a:lnTo>
                          <a:lnTo>
                            <a:pt x="3928" y="2247"/>
                          </a:lnTo>
                          <a:lnTo>
                            <a:pt x="3845" y="2098"/>
                          </a:lnTo>
                          <a:lnTo>
                            <a:pt x="3755" y="1954"/>
                          </a:lnTo>
                          <a:lnTo>
                            <a:pt x="3659" y="1810"/>
                          </a:lnTo>
                          <a:lnTo>
                            <a:pt x="3552" y="1666"/>
                          </a:lnTo>
                          <a:lnTo>
                            <a:pt x="3438" y="1528"/>
                          </a:lnTo>
                          <a:lnTo>
                            <a:pt x="3318" y="1390"/>
                          </a:lnTo>
                          <a:lnTo>
                            <a:pt x="3193" y="1252"/>
                          </a:lnTo>
                          <a:lnTo>
                            <a:pt x="3061" y="1120"/>
                          </a:lnTo>
                          <a:lnTo>
                            <a:pt x="2858" y="935"/>
                          </a:lnTo>
                          <a:lnTo>
                            <a:pt x="2649" y="761"/>
                          </a:lnTo>
                          <a:lnTo>
                            <a:pt x="2434" y="605"/>
                          </a:lnTo>
                          <a:lnTo>
                            <a:pt x="2212" y="467"/>
                          </a:lnTo>
                          <a:lnTo>
                            <a:pt x="1991" y="341"/>
                          </a:lnTo>
                          <a:lnTo>
                            <a:pt x="1770" y="233"/>
                          </a:lnTo>
                          <a:lnTo>
                            <a:pt x="1549" y="143"/>
                          </a:lnTo>
                          <a:lnTo>
                            <a:pt x="1327" y="77"/>
                          </a:lnTo>
                          <a:lnTo>
                            <a:pt x="1124" y="35"/>
                          </a:lnTo>
                          <a:lnTo>
                            <a:pt x="927" y="6"/>
                          </a:lnTo>
                          <a:lnTo>
                            <a:pt x="741" y="0"/>
                          </a:lnTo>
                          <a:lnTo>
                            <a:pt x="568" y="18"/>
                          </a:lnTo>
                          <a:lnTo>
                            <a:pt x="401" y="47"/>
                          </a:lnTo>
                          <a:lnTo>
                            <a:pt x="257" y="101"/>
                          </a:lnTo>
                          <a:lnTo>
                            <a:pt x="120" y="173"/>
                          </a:lnTo>
                          <a:lnTo>
                            <a:pt x="0" y="263"/>
                          </a:lnTo>
                          <a:lnTo>
                            <a:pt x="0" y="269"/>
                          </a:lnTo>
                          <a:lnTo>
                            <a:pt x="126" y="173"/>
                          </a:lnTo>
                          <a:lnTo>
                            <a:pt x="263" y="101"/>
                          </a:lnTo>
                          <a:lnTo>
                            <a:pt x="419" y="47"/>
                          </a:lnTo>
                          <a:lnTo>
                            <a:pt x="586" y="18"/>
                          </a:lnTo>
                          <a:lnTo>
                            <a:pt x="765" y="6"/>
                          </a:lnTo>
                          <a:lnTo>
                            <a:pt x="957" y="18"/>
                          </a:lnTo>
                          <a:lnTo>
                            <a:pt x="1154" y="47"/>
                          </a:lnTo>
                          <a:lnTo>
                            <a:pt x="1357" y="95"/>
                          </a:lnTo>
                          <a:lnTo>
                            <a:pt x="1567" y="161"/>
                          </a:lnTo>
                          <a:lnTo>
                            <a:pt x="1782" y="245"/>
                          </a:lnTo>
                          <a:lnTo>
                            <a:pt x="1997" y="347"/>
                          </a:lnTo>
                          <a:lnTo>
                            <a:pt x="2212" y="467"/>
                          </a:lnTo>
                          <a:lnTo>
                            <a:pt x="2428" y="605"/>
                          </a:lnTo>
                          <a:lnTo>
                            <a:pt x="2643" y="761"/>
                          </a:lnTo>
                          <a:lnTo>
                            <a:pt x="2858" y="935"/>
                          </a:lnTo>
                          <a:lnTo>
                            <a:pt x="3061" y="1120"/>
                          </a:lnTo>
                          <a:lnTo>
                            <a:pt x="3193" y="1252"/>
                          </a:lnTo>
                          <a:lnTo>
                            <a:pt x="3318" y="1390"/>
                          </a:lnTo>
                          <a:lnTo>
                            <a:pt x="3438" y="1528"/>
                          </a:lnTo>
                          <a:lnTo>
                            <a:pt x="3552" y="1666"/>
                          </a:lnTo>
                          <a:lnTo>
                            <a:pt x="3653" y="1810"/>
                          </a:lnTo>
                          <a:lnTo>
                            <a:pt x="3755" y="1954"/>
                          </a:lnTo>
                          <a:lnTo>
                            <a:pt x="3839" y="2104"/>
                          </a:lnTo>
                          <a:lnTo>
                            <a:pt x="3922" y="2247"/>
                          </a:lnTo>
                          <a:lnTo>
                            <a:pt x="3994" y="2391"/>
                          </a:lnTo>
                          <a:lnTo>
                            <a:pt x="4060" y="2535"/>
                          </a:lnTo>
                          <a:lnTo>
                            <a:pt x="4114" y="2679"/>
                          </a:lnTo>
                          <a:lnTo>
                            <a:pt x="4162" y="2823"/>
                          </a:lnTo>
                          <a:lnTo>
                            <a:pt x="4197" y="2967"/>
                          </a:lnTo>
                          <a:lnTo>
                            <a:pt x="4221" y="3105"/>
                          </a:lnTo>
                          <a:lnTo>
                            <a:pt x="4239" y="3237"/>
                          </a:lnTo>
                          <a:lnTo>
                            <a:pt x="4245" y="3368"/>
                          </a:lnTo>
                          <a:lnTo>
                            <a:pt x="4245" y="3482"/>
                          </a:lnTo>
                          <a:lnTo>
                            <a:pt x="4233" y="3590"/>
                          </a:lnTo>
                          <a:lnTo>
                            <a:pt x="4215" y="3692"/>
                          </a:lnTo>
                          <a:lnTo>
                            <a:pt x="4185" y="3794"/>
                          </a:lnTo>
                          <a:lnTo>
                            <a:pt x="4185" y="3794"/>
                          </a:lnTo>
                          <a:lnTo>
                            <a:pt x="4215" y="3692"/>
                          </a:lnTo>
                          <a:lnTo>
                            <a:pt x="4239" y="3590"/>
                          </a:lnTo>
                          <a:lnTo>
                            <a:pt x="4245" y="3482"/>
                          </a:lnTo>
                          <a:lnTo>
                            <a:pt x="4251" y="3368"/>
                          </a:lnTo>
                          <a:lnTo>
                            <a:pt x="4251" y="3368"/>
                          </a:lnTo>
                          <a:close/>
                        </a:path>
                      </a:pathLst>
                    </a:custGeom>
                    <a:solidFill>
                      <a:schemeClr val="accent2"/>
                    </a:solidFill>
                    <a:ln w="9525">
                      <a:noFill/>
                      <a:round/>
                      <a:headEnd/>
                      <a:tailEnd/>
                    </a:ln>
                  </p:spPr>
                  <p:txBody>
                    <a:bodyPr/>
                    <a:lstStyle/>
                    <a:p>
                      <a:endParaRPr lang="cs-CZ"/>
                    </a:p>
                  </p:txBody>
                </p:sp>
                <p:grpSp>
                  <p:nvGrpSpPr>
                    <p:cNvPr id="65548" name="Group 12"/>
                    <p:cNvGrpSpPr>
                      <a:grpSpLocks/>
                    </p:cNvGrpSpPr>
                    <p:nvPr userDrawn="1"/>
                  </p:nvGrpSpPr>
                  <p:grpSpPr bwMode="auto">
                    <a:xfrm>
                      <a:off x="0" y="659"/>
                      <a:ext cx="4751" cy="3657"/>
                      <a:chOff x="0" y="659"/>
                      <a:chExt cx="4751" cy="3657"/>
                    </a:xfrm>
                  </p:grpSpPr>
                  <p:sp>
                    <p:nvSpPr>
                      <p:cNvPr id="65549" name="Freeform 13"/>
                      <p:cNvSpPr>
                        <a:spLocks/>
                      </p:cNvSpPr>
                      <p:nvPr userDrawn="1"/>
                    </p:nvSpPr>
                    <p:spPr bwMode="hidden">
                      <a:xfrm>
                        <a:off x="400" y="659"/>
                        <a:ext cx="4121" cy="3657"/>
                      </a:xfrm>
                      <a:custGeom>
                        <a:avLst/>
                        <a:gdLst/>
                        <a:ahLst/>
                        <a:cxnLst>
                          <a:cxn ang="0">
                            <a:pos x="161" y="186"/>
                          </a:cxn>
                          <a:cxn ang="0">
                            <a:pos x="442" y="54"/>
                          </a:cxn>
                          <a:cxn ang="0">
                            <a:pos x="771" y="6"/>
                          </a:cxn>
                          <a:cxn ang="0">
                            <a:pos x="1136" y="36"/>
                          </a:cxn>
                          <a:cxn ang="0">
                            <a:pos x="1537" y="144"/>
                          </a:cxn>
                          <a:cxn ang="0">
                            <a:pos x="1949" y="324"/>
                          </a:cxn>
                          <a:cxn ang="0">
                            <a:pos x="2368" y="570"/>
                          </a:cxn>
                          <a:cxn ang="0">
                            <a:pos x="2780" y="888"/>
                          </a:cxn>
                          <a:cxn ang="0">
                            <a:pos x="3103" y="1193"/>
                          </a:cxn>
                          <a:cxn ang="0">
                            <a:pos x="3336" y="1451"/>
                          </a:cxn>
                          <a:cxn ang="0">
                            <a:pos x="3540" y="1721"/>
                          </a:cxn>
                          <a:cxn ang="0">
                            <a:pos x="3719" y="1997"/>
                          </a:cxn>
                          <a:cxn ang="0">
                            <a:pos x="3863" y="2272"/>
                          </a:cxn>
                          <a:cxn ang="0">
                            <a:pos x="3976" y="2548"/>
                          </a:cxn>
                          <a:cxn ang="0">
                            <a:pos x="4060" y="2818"/>
                          </a:cxn>
                          <a:cxn ang="0">
                            <a:pos x="4102" y="3070"/>
                          </a:cxn>
                          <a:cxn ang="0">
                            <a:pos x="4102" y="3321"/>
                          </a:cxn>
                          <a:cxn ang="0">
                            <a:pos x="4060" y="3549"/>
                          </a:cxn>
                          <a:cxn ang="0">
                            <a:pos x="4030" y="3657"/>
                          </a:cxn>
                          <a:cxn ang="0">
                            <a:pos x="4090" y="3447"/>
                          </a:cxn>
                          <a:cxn ang="0">
                            <a:pos x="4108" y="3213"/>
                          </a:cxn>
                          <a:cxn ang="0">
                            <a:pos x="4102" y="3070"/>
                          </a:cxn>
                          <a:cxn ang="0">
                            <a:pos x="4060" y="2812"/>
                          </a:cxn>
                          <a:cxn ang="0">
                            <a:pos x="3982" y="2548"/>
                          </a:cxn>
                          <a:cxn ang="0">
                            <a:pos x="3869" y="2272"/>
                          </a:cxn>
                          <a:cxn ang="0">
                            <a:pos x="3725" y="1997"/>
                          </a:cxn>
                          <a:cxn ang="0">
                            <a:pos x="3546" y="1721"/>
                          </a:cxn>
                          <a:cxn ang="0">
                            <a:pos x="3342" y="1451"/>
                          </a:cxn>
                          <a:cxn ang="0">
                            <a:pos x="3109" y="1187"/>
                          </a:cxn>
                          <a:cxn ang="0">
                            <a:pos x="2792" y="888"/>
                          </a:cxn>
                          <a:cxn ang="0">
                            <a:pos x="2386" y="576"/>
                          </a:cxn>
                          <a:cxn ang="0">
                            <a:pos x="1967" y="330"/>
                          </a:cxn>
                          <a:cxn ang="0">
                            <a:pos x="1543" y="144"/>
                          </a:cxn>
                          <a:cxn ang="0">
                            <a:pos x="1130" y="30"/>
                          </a:cxn>
                          <a:cxn ang="0">
                            <a:pos x="753" y="0"/>
                          </a:cxn>
                          <a:cxn ang="0">
                            <a:pos x="431" y="54"/>
                          </a:cxn>
                          <a:cxn ang="0">
                            <a:pos x="161" y="186"/>
                          </a:cxn>
                          <a:cxn ang="0">
                            <a:pos x="24" y="306"/>
                          </a:cxn>
                          <a:cxn ang="0">
                            <a:pos x="0" y="336"/>
                          </a:cxn>
                          <a:cxn ang="0">
                            <a:pos x="48" y="282"/>
                          </a:cxn>
                        </a:cxnLst>
                        <a:rect l="0" t="0" r="r" b="b"/>
                        <a:pathLst>
                          <a:path w="4108" h="3657">
                            <a:moveTo>
                              <a:pt x="48" y="282"/>
                            </a:moveTo>
                            <a:lnTo>
                              <a:pt x="161" y="186"/>
                            </a:lnTo>
                            <a:lnTo>
                              <a:pt x="293" y="108"/>
                            </a:lnTo>
                            <a:lnTo>
                              <a:pt x="442" y="54"/>
                            </a:lnTo>
                            <a:lnTo>
                              <a:pt x="598" y="18"/>
                            </a:lnTo>
                            <a:lnTo>
                              <a:pt x="771" y="6"/>
                            </a:lnTo>
                            <a:lnTo>
                              <a:pt x="951" y="12"/>
                            </a:lnTo>
                            <a:lnTo>
                              <a:pt x="1136" y="36"/>
                            </a:lnTo>
                            <a:lnTo>
                              <a:pt x="1333" y="84"/>
                            </a:lnTo>
                            <a:lnTo>
                              <a:pt x="1537" y="144"/>
                            </a:lnTo>
                            <a:lnTo>
                              <a:pt x="1740" y="222"/>
                            </a:lnTo>
                            <a:lnTo>
                              <a:pt x="1949" y="324"/>
                            </a:lnTo>
                            <a:lnTo>
                              <a:pt x="2158" y="438"/>
                            </a:lnTo>
                            <a:lnTo>
                              <a:pt x="2368" y="570"/>
                            </a:lnTo>
                            <a:lnTo>
                              <a:pt x="2577" y="720"/>
                            </a:lnTo>
                            <a:lnTo>
                              <a:pt x="2780" y="888"/>
                            </a:lnTo>
                            <a:lnTo>
                              <a:pt x="2978" y="1067"/>
                            </a:lnTo>
                            <a:lnTo>
                              <a:pt x="3103" y="1193"/>
                            </a:lnTo>
                            <a:lnTo>
                              <a:pt x="3223" y="1319"/>
                            </a:lnTo>
                            <a:lnTo>
                              <a:pt x="3336" y="1451"/>
                            </a:lnTo>
                            <a:lnTo>
                              <a:pt x="3444" y="1589"/>
                            </a:lnTo>
                            <a:lnTo>
                              <a:pt x="3540" y="1721"/>
                            </a:lnTo>
                            <a:lnTo>
                              <a:pt x="3635" y="1859"/>
                            </a:lnTo>
                            <a:lnTo>
                              <a:pt x="3719" y="1997"/>
                            </a:lnTo>
                            <a:lnTo>
                              <a:pt x="3797" y="2134"/>
                            </a:lnTo>
                            <a:lnTo>
                              <a:pt x="3863" y="2272"/>
                            </a:lnTo>
                            <a:lnTo>
                              <a:pt x="3928" y="2410"/>
                            </a:lnTo>
                            <a:lnTo>
                              <a:pt x="3976" y="2548"/>
                            </a:lnTo>
                            <a:lnTo>
                              <a:pt x="4024" y="2680"/>
                            </a:lnTo>
                            <a:lnTo>
                              <a:pt x="4060" y="2818"/>
                            </a:lnTo>
                            <a:lnTo>
                              <a:pt x="4084" y="2944"/>
                            </a:lnTo>
                            <a:lnTo>
                              <a:pt x="4102" y="3070"/>
                            </a:lnTo>
                            <a:lnTo>
                              <a:pt x="4108" y="3195"/>
                            </a:lnTo>
                            <a:lnTo>
                              <a:pt x="4102" y="3321"/>
                            </a:lnTo>
                            <a:lnTo>
                              <a:pt x="4090" y="3441"/>
                            </a:lnTo>
                            <a:lnTo>
                              <a:pt x="4060" y="3549"/>
                            </a:lnTo>
                            <a:lnTo>
                              <a:pt x="4024" y="3657"/>
                            </a:lnTo>
                            <a:lnTo>
                              <a:pt x="4030" y="3657"/>
                            </a:lnTo>
                            <a:lnTo>
                              <a:pt x="4066" y="3555"/>
                            </a:lnTo>
                            <a:lnTo>
                              <a:pt x="4090" y="3447"/>
                            </a:lnTo>
                            <a:lnTo>
                              <a:pt x="4102" y="3333"/>
                            </a:lnTo>
                            <a:lnTo>
                              <a:pt x="4108" y="3213"/>
                            </a:lnTo>
                            <a:lnTo>
                              <a:pt x="4108" y="3195"/>
                            </a:lnTo>
                            <a:lnTo>
                              <a:pt x="4102" y="3070"/>
                            </a:lnTo>
                            <a:lnTo>
                              <a:pt x="4084" y="2944"/>
                            </a:lnTo>
                            <a:lnTo>
                              <a:pt x="4060" y="2812"/>
                            </a:lnTo>
                            <a:lnTo>
                              <a:pt x="4024" y="2680"/>
                            </a:lnTo>
                            <a:lnTo>
                              <a:pt x="3982" y="2548"/>
                            </a:lnTo>
                            <a:lnTo>
                              <a:pt x="3928" y="2410"/>
                            </a:lnTo>
                            <a:lnTo>
                              <a:pt x="3869" y="2272"/>
                            </a:lnTo>
                            <a:lnTo>
                              <a:pt x="3803" y="2134"/>
                            </a:lnTo>
                            <a:lnTo>
                              <a:pt x="3725" y="1997"/>
                            </a:lnTo>
                            <a:lnTo>
                              <a:pt x="3641" y="1859"/>
                            </a:lnTo>
                            <a:lnTo>
                              <a:pt x="3546" y="1721"/>
                            </a:lnTo>
                            <a:lnTo>
                              <a:pt x="3450" y="1583"/>
                            </a:lnTo>
                            <a:lnTo>
                              <a:pt x="3342" y="1451"/>
                            </a:lnTo>
                            <a:lnTo>
                              <a:pt x="3229" y="1319"/>
                            </a:lnTo>
                            <a:lnTo>
                              <a:pt x="3109" y="1187"/>
                            </a:lnTo>
                            <a:lnTo>
                              <a:pt x="2984" y="1061"/>
                            </a:lnTo>
                            <a:lnTo>
                              <a:pt x="2792" y="888"/>
                            </a:lnTo>
                            <a:lnTo>
                              <a:pt x="2589" y="726"/>
                            </a:lnTo>
                            <a:lnTo>
                              <a:pt x="2386" y="576"/>
                            </a:lnTo>
                            <a:lnTo>
                              <a:pt x="2176" y="444"/>
                            </a:lnTo>
                            <a:lnTo>
                              <a:pt x="1967" y="330"/>
                            </a:lnTo>
                            <a:lnTo>
                              <a:pt x="1752" y="228"/>
                            </a:lnTo>
                            <a:lnTo>
                              <a:pt x="1543" y="144"/>
                            </a:lnTo>
                            <a:lnTo>
                              <a:pt x="1333" y="78"/>
                            </a:lnTo>
                            <a:lnTo>
                              <a:pt x="1130" y="30"/>
                            </a:lnTo>
                            <a:lnTo>
                              <a:pt x="939" y="6"/>
                            </a:lnTo>
                            <a:lnTo>
                              <a:pt x="753" y="0"/>
                            </a:lnTo>
                            <a:lnTo>
                              <a:pt x="586" y="18"/>
                            </a:lnTo>
                            <a:lnTo>
                              <a:pt x="431" y="54"/>
                            </a:lnTo>
                            <a:lnTo>
                              <a:pt x="287" y="108"/>
                            </a:lnTo>
                            <a:lnTo>
                              <a:pt x="161" y="186"/>
                            </a:lnTo>
                            <a:lnTo>
                              <a:pt x="48" y="282"/>
                            </a:lnTo>
                            <a:lnTo>
                              <a:pt x="24" y="306"/>
                            </a:lnTo>
                            <a:lnTo>
                              <a:pt x="0" y="330"/>
                            </a:lnTo>
                            <a:lnTo>
                              <a:pt x="0" y="336"/>
                            </a:lnTo>
                            <a:lnTo>
                              <a:pt x="24" y="312"/>
                            </a:lnTo>
                            <a:lnTo>
                              <a:pt x="48" y="282"/>
                            </a:lnTo>
                            <a:lnTo>
                              <a:pt x="48" y="282"/>
                            </a:lnTo>
                            <a:close/>
                          </a:path>
                        </a:pathLst>
                      </a:custGeom>
                      <a:solidFill>
                        <a:schemeClr val="accent2"/>
                      </a:solidFill>
                      <a:ln w="9525">
                        <a:noFill/>
                        <a:round/>
                        <a:headEnd/>
                        <a:tailEnd/>
                      </a:ln>
                    </p:spPr>
                    <p:txBody>
                      <a:bodyPr/>
                      <a:lstStyle/>
                      <a:p>
                        <a:endParaRPr lang="cs-CZ"/>
                      </a:p>
                    </p:txBody>
                  </p:sp>
                  <p:grpSp>
                    <p:nvGrpSpPr>
                      <p:cNvPr id="65550" name="Group 14"/>
                      <p:cNvGrpSpPr>
                        <a:grpSpLocks/>
                      </p:cNvGrpSpPr>
                      <p:nvPr userDrawn="1"/>
                    </p:nvGrpSpPr>
                    <p:grpSpPr bwMode="auto">
                      <a:xfrm>
                        <a:off x="0" y="808"/>
                        <a:ext cx="4751" cy="3508"/>
                        <a:chOff x="-400" y="808"/>
                        <a:chExt cx="4751" cy="3508"/>
                      </a:xfrm>
                    </p:grpSpPr>
                    <p:sp>
                      <p:nvSpPr>
                        <p:cNvPr id="65551" name="Line 15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876" y="809"/>
                          <a:ext cx="1242" cy="1910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552" name="Line 16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-210" y="2117"/>
                          <a:ext cx="1921" cy="379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553" name="Line 17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-257" y="1886"/>
                          <a:ext cx="2029" cy="591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554" name="Line 18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-327" y="1599"/>
                          <a:ext cx="2175" cy="852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555" name="Line 19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-400" y="1259"/>
                          <a:ext cx="2334" cy="1165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556" name="Line 20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179" y="872"/>
                          <a:ext cx="1891" cy="1681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557" name="Line 21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-150" y="2329"/>
                          <a:ext cx="1806" cy="194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558" name="Line 22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-109" y="2514"/>
                          <a:ext cx="1720" cy="30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559" name="Line 23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545" y="2785"/>
                          <a:ext cx="849" cy="802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560" name="Line 24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168" y="2669"/>
                          <a:ext cx="1295" cy="560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561" name="Line 25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-34" y="2588"/>
                          <a:ext cx="1576" cy="245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562" name="Line 26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1201" y="2985"/>
                          <a:ext cx="141" cy="1041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563" name="Line 27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1292" y="3013"/>
                          <a:ext cx="47" cy="1058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564" name="Line 28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331" y="3034"/>
                          <a:ext cx="47" cy="1081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565" name="Line 29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325" y="3059"/>
                          <a:ext cx="145" cy="1101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566" name="Line 30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320" y="3090"/>
                          <a:ext cx="255" cy="1124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567" name="Line 31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314" y="3117"/>
                          <a:ext cx="365" cy="1143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568" name="Line 32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337" y="3181"/>
                          <a:ext cx="567" cy="1073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569" name="Line 33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354" y="3209"/>
                          <a:ext cx="663" cy="1019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570" name="Line 34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375" y="3238"/>
                          <a:ext cx="745" cy="957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571" name="Line 35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393" y="3266"/>
                          <a:ext cx="849" cy="909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572" name="Line 36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412" y="3293"/>
                          <a:ext cx="950" cy="856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573" name="Line 37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429" y="3321"/>
                          <a:ext cx="1056" cy="788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574" name="Line 38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452" y="3356"/>
                          <a:ext cx="1173" cy="727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575" name="Line 39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469" y="3388"/>
                          <a:ext cx="1315" cy="665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576" name="Line 40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493" y="3426"/>
                          <a:ext cx="1469" cy="585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577" name="Line 41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511" y="3464"/>
                          <a:ext cx="1649" cy="495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578" name="Line 42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528" y="3518"/>
                          <a:ext cx="1885" cy="380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579" name="Line 43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552" y="3586"/>
                          <a:ext cx="2168" cy="240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580" name="Line 44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577" y="3670"/>
                          <a:ext cx="2528" cy="60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581" name="Line 45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V="1">
                          <a:off x="1621" y="3545"/>
                          <a:ext cx="2730" cy="176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582" name="Line 46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V="1">
                          <a:off x="1682" y="3297"/>
                          <a:ext cx="2635" cy="404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583" name="Line 47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V="1">
                          <a:off x="1782" y="2845"/>
                          <a:ext cx="2370" cy="789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584" name="Line 48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V="1">
                          <a:off x="1960" y="1992"/>
                          <a:ext cx="1530" cy="1443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585" name="Line 49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V="1">
                          <a:off x="2014" y="1727"/>
                          <a:ext cx="1219" cy="1629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586" name="Freeform 50"/>
                        <p:cNvSpPr>
                          <a:spLocks/>
                        </p:cNvSpPr>
                        <p:nvPr userDrawn="1"/>
                      </p:nvSpPr>
                      <p:spPr bwMode="hidden">
                        <a:xfrm>
                          <a:off x="0" y="2548"/>
                          <a:ext cx="1542" cy="1768"/>
                        </a:xfrm>
                        <a:custGeom>
                          <a:avLst/>
                          <a:gdLst/>
                          <a:ahLst/>
                          <a:cxnLst>
                            <a:cxn ang="0">
                              <a:pos x="909" y="1264"/>
                            </a:cxn>
                            <a:cxn ang="0">
                              <a:pos x="1058" y="1402"/>
                            </a:cxn>
                            <a:cxn ang="0">
                              <a:pos x="1214" y="1528"/>
                            </a:cxn>
                            <a:cxn ang="0">
                              <a:pos x="1369" y="1654"/>
                            </a:cxn>
                            <a:cxn ang="0">
                              <a:pos x="1531" y="1768"/>
                            </a:cxn>
                            <a:cxn ang="0">
                              <a:pos x="1537" y="1768"/>
                            </a:cxn>
                            <a:cxn ang="0">
                              <a:pos x="1375" y="1654"/>
                            </a:cxn>
                            <a:cxn ang="0">
                              <a:pos x="1220" y="1534"/>
                            </a:cxn>
                            <a:cxn ang="0">
                              <a:pos x="1064" y="1402"/>
                            </a:cxn>
                            <a:cxn ang="0">
                              <a:pos x="915" y="1258"/>
                            </a:cxn>
                            <a:cxn ang="0">
                              <a:pos x="765" y="1115"/>
                            </a:cxn>
                            <a:cxn ang="0">
                              <a:pos x="628" y="959"/>
                            </a:cxn>
                            <a:cxn ang="0">
                              <a:pos x="496" y="803"/>
                            </a:cxn>
                            <a:cxn ang="0">
                              <a:pos x="377" y="647"/>
                            </a:cxn>
                            <a:cxn ang="0">
                              <a:pos x="269" y="485"/>
                            </a:cxn>
                            <a:cxn ang="0">
                              <a:pos x="167" y="323"/>
                            </a:cxn>
                            <a:cxn ang="0">
                              <a:pos x="78" y="161"/>
                            </a:cxn>
                            <a:cxn ang="0">
                              <a:pos x="0" y="0"/>
                            </a:cxn>
                            <a:cxn ang="0">
                              <a:pos x="0" y="12"/>
                            </a:cxn>
                            <a:cxn ang="0">
                              <a:pos x="78" y="173"/>
                            </a:cxn>
                            <a:cxn ang="0">
                              <a:pos x="167" y="335"/>
                            </a:cxn>
                            <a:cxn ang="0">
                              <a:pos x="269" y="491"/>
                            </a:cxn>
                            <a:cxn ang="0">
                              <a:pos x="377" y="653"/>
                            </a:cxn>
                            <a:cxn ang="0">
                              <a:pos x="496" y="809"/>
                            </a:cxn>
                            <a:cxn ang="0">
                              <a:pos x="628" y="965"/>
                            </a:cxn>
                            <a:cxn ang="0">
                              <a:pos x="765" y="1121"/>
                            </a:cxn>
                            <a:cxn ang="0">
                              <a:pos x="909" y="1264"/>
                            </a:cxn>
                            <a:cxn ang="0">
                              <a:pos x="909" y="1264"/>
                            </a:cxn>
                          </a:cxnLst>
                          <a:rect l="0" t="0" r="r" b="b"/>
                          <a:pathLst>
                            <a:path w="1537" h="1768">
                              <a:moveTo>
                                <a:pt x="909" y="1264"/>
                              </a:moveTo>
                              <a:lnTo>
                                <a:pt x="1058" y="1402"/>
                              </a:lnTo>
                              <a:lnTo>
                                <a:pt x="1214" y="1528"/>
                              </a:lnTo>
                              <a:lnTo>
                                <a:pt x="1369" y="1654"/>
                              </a:lnTo>
                              <a:lnTo>
                                <a:pt x="1531" y="1768"/>
                              </a:lnTo>
                              <a:lnTo>
                                <a:pt x="1537" y="1768"/>
                              </a:lnTo>
                              <a:lnTo>
                                <a:pt x="1375" y="1654"/>
                              </a:lnTo>
                              <a:lnTo>
                                <a:pt x="1220" y="1534"/>
                              </a:lnTo>
                              <a:lnTo>
                                <a:pt x="1064" y="1402"/>
                              </a:lnTo>
                              <a:lnTo>
                                <a:pt x="915" y="1258"/>
                              </a:lnTo>
                              <a:lnTo>
                                <a:pt x="765" y="1115"/>
                              </a:lnTo>
                              <a:lnTo>
                                <a:pt x="628" y="959"/>
                              </a:lnTo>
                              <a:lnTo>
                                <a:pt x="496" y="803"/>
                              </a:lnTo>
                              <a:lnTo>
                                <a:pt x="377" y="647"/>
                              </a:lnTo>
                              <a:lnTo>
                                <a:pt x="269" y="485"/>
                              </a:lnTo>
                              <a:lnTo>
                                <a:pt x="167" y="323"/>
                              </a:lnTo>
                              <a:lnTo>
                                <a:pt x="78" y="161"/>
                              </a:lnTo>
                              <a:lnTo>
                                <a:pt x="0" y="0"/>
                              </a:lnTo>
                              <a:lnTo>
                                <a:pt x="0" y="12"/>
                              </a:lnTo>
                              <a:lnTo>
                                <a:pt x="78" y="173"/>
                              </a:lnTo>
                              <a:lnTo>
                                <a:pt x="167" y="335"/>
                              </a:lnTo>
                              <a:lnTo>
                                <a:pt x="269" y="491"/>
                              </a:lnTo>
                              <a:lnTo>
                                <a:pt x="377" y="653"/>
                              </a:lnTo>
                              <a:lnTo>
                                <a:pt x="496" y="809"/>
                              </a:lnTo>
                              <a:lnTo>
                                <a:pt x="628" y="965"/>
                              </a:lnTo>
                              <a:lnTo>
                                <a:pt x="765" y="1121"/>
                              </a:lnTo>
                              <a:lnTo>
                                <a:pt x="909" y="1264"/>
                              </a:lnTo>
                              <a:lnTo>
                                <a:pt x="909" y="1264"/>
                              </a:lnTo>
                              <a:close/>
                            </a:path>
                          </a:pathLst>
                        </a:custGeom>
                        <a:solidFill>
                          <a:schemeClr val="accent2"/>
                        </a:solidFill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grpSp>
                      <p:nvGrpSpPr>
                        <p:cNvPr id="65587" name="Group 51"/>
                        <p:cNvGrpSpPr>
                          <a:grpSpLocks/>
                        </p:cNvGrpSpPr>
                        <p:nvPr userDrawn="1"/>
                      </p:nvGrpSpPr>
                      <p:grpSpPr bwMode="auto">
                        <a:xfrm>
                          <a:off x="0" y="1812"/>
                          <a:ext cx="3672" cy="2049"/>
                          <a:chOff x="5" y="1816"/>
                          <a:chExt cx="3672" cy="2049"/>
                        </a:xfrm>
                      </p:grpSpPr>
                      <p:sp>
                        <p:nvSpPr>
                          <p:cNvPr id="65588" name="Oval 52"/>
                          <p:cNvSpPr>
                            <a:spLocks noChangeArrowheads="1"/>
                          </p:cNvSpPr>
                          <p:nvPr userDrawn="1"/>
                        </p:nvSpPr>
                        <p:spPr bwMode="hidden">
                          <a:xfrm rot="-2819839">
                            <a:off x="1544" y="2872"/>
                            <a:ext cx="161" cy="280"/>
                          </a:xfrm>
                          <a:prstGeom prst="ellipse">
                            <a:avLst/>
                          </a:prstGeom>
                          <a:noFill/>
                          <a:ln w="9525">
                            <a:solidFill>
                              <a:schemeClr val="accent2"/>
                            </a:solidFill>
                            <a:round/>
                            <a:headEnd/>
                            <a:tailEnd/>
                          </a:ln>
                          <a:effectLst/>
                        </p:spPr>
                        <p:txBody>
                          <a:bodyPr wrap="none" anchor="ctr"/>
                          <a:lstStyle/>
                          <a:p>
                            <a:endParaRPr lang="cs-CZ"/>
                          </a:p>
                        </p:txBody>
                      </p:sp>
                      <p:sp>
                        <p:nvSpPr>
                          <p:cNvPr id="65589" name="Oval 53"/>
                          <p:cNvSpPr>
                            <a:spLocks noChangeArrowheads="1"/>
                          </p:cNvSpPr>
                          <p:nvPr userDrawn="1"/>
                        </p:nvSpPr>
                        <p:spPr bwMode="hidden">
                          <a:xfrm rot="-2819839">
                            <a:off x="1490" y="2750"/>
                            <a:ext cx="281" cy="503"/>
                          </a:xfrm>
                          <a:prstGeom prst="ellipse">
                            <a:avLst/>
                          </a:prstGeom>
                          <a:noFill/>
                          <a:ln w="9525">
                            <a:solidFill>
                              <a:schemeClr val="accent2"/>
                            </a:solidFill>
                            <a:round/>
                            <a:headEnd/>
                            <a:tailEnd/>
                          </a:ln>
                          <a:effectLst/>
                        </p:spPr>
                        <p:txBody>
                          <a:bodyPr wrap="none" anchor="ctr"/>
                          <a:lstStyle/>
                          <a:p>
                            <a:endParaRPr lang="cs-CZ"/>
                          </a:p>
                        </p:txBody>
                      </p:sp>
                      <p:sp>
                        <p:nvSpPr>
                          <p:cNvPr id="65590" name="Oval 54"/>
                          <p:cNvSpPr>
                            <a:spLocks noChangeArrowheads="1"/>
                          </p:cNvSpPr>
                          <p:nvPr userDrawn="1"/>
                        </p:nvSpPr>
                        <p:spPr bwMode="hidden">
                          <a:xfrm rot="-2819839">
                            <a:off x="1415" y="2563"/>
                            <a:ext cx="471" cy="813"/>
                          </a:xfrm>
                          <a:prstGeom prst="ellipse">
                            <a:avLst/>
                          </a:prstGeom>
                          <a:noFill/>
                          <a:ln w="9525">
                            <a:solidFill>
                              <a:schemeClr val="accent2"/>
                            </a:solidFill>
                            <a:round/>
                            <a:headEnd/>
                            <a:tailEnd/>
                          </a:ln>
                          <a:effectLst/>
                        </p:spPr>
                        <p:txBody>
                          <a:bodyPr wrap="none" anchor="ctr"/>
                          <a:lstStyle/>
                          <a:p>
                            <a:endParaRPr lang="cs-CZ"/>
                          </a:p>
                        </p:txBody>
                      </p:sp>
                      <p:sp>
                        <p:nvSpPr>
                          <p:cNvPr id="65591" name="Oval 55"/>
                          <p:cNvSpPr>
                            <a:spLocks noChangeArrowheads="1"/>
                          </p:cNvSpPr>
                          <p:nvPr userDrawn="1"/>
                        </p:nvSpPr>
                        <p:spPr bwMode="hidden">
                          <a:xfrm rot="-2819839">
                            <a:off x="1357" y="2400"/>
                            <a:ext cx="623" cy="1129"/>
                          </a:xfrm>
                          <a:prstGeom prst="ellipse">
                            <a:avLst/>
                          </a:prstGeom>
                          <a:noFill/>
                          <a:ln w="9525">
                            <a:solidFill>
                              <a:schemeClr val="accent2"/>
                            </a:solidFill>
                            <a:round/>
                            <a:headEnd/>
                            <a:tailEnd/>
                          </a:ln>
                          <a:effectLst/>
                        </p:spPr>
                        <p:txBody>
                          <a:bodyPr wrap="none" anchor="ctr"/>
                          <a:lstStyle/>
                          <a:p>
                            <a:endParaRPr lang="cs-CZ"/>
                          </a:p>
                        </p:txBody>
                      </p:sp>
                      <p:sp>
                        <p:nvSpPr>
                          <p:cNvPr id="65592" name="Oval 56"/>
                          <p:cNvSpPr>
                            <a:spLocks noChangeArrowheads="1"/>
                          </p:cNvSpPr>
                          <p:nvPr userDrawn="1"/>
                        </p:nvSpPr>
                        <p:spPr bwMode="hidden">
                          <a:xfrm rot="-2819839">
                            <a:off x="1295" y="2200"/>
                            <a:ext cx="786" cy="1467"/>
                          </a:xfrm>
                          <a:prstGeom prst="ellipse">
                            <a:avLst/>
                          </a:prstGeom>
                          <a:noFill/>
                          <a:ln w="9525">
                            <a:solidFill>
                              <a:schemeClr val="accent2"/>
                            </a:solidFill>
                            <a:round/>
                            <a:headEnd/>
                            <a:tailEnd/>
                          </a:ln>
                          <a:effectLst/>
                        </p:spPr>
                        <p:txBody>
                          <a:bodyPr wrap="none" anchor="ctr"/>
                          <a:lstStyle/>
                          <a:p>
                            <a:endParaRPr lang="cs-CZ"/>
                          </a:p>
                        </p:txBody>
                      </p:sp>
                      <p:sp>
                        <p:nvSpPr>
                          <p:cNvPr id="65593" name="Oval 57"/>
                          <p:cNvSpPr>
                            <a:spLocks noChangeArrowheads="1"/>
                          </p:cNvSpPr>
                          <p:nvPr userDrawn="1"/>
                        </p:nvSpPr>
                        <p:spPr bwMode="hidden">
                          <a:xfrm rot="-2819839">
                            <a:off x="1238" y="2040"/>
                            <a:ext cx="972" cy="1779"/>
                          </a:xfrm>
                          <a:prstGeom prst="ellipse">
                            <a:avLst/>
                          </a:prstGeom>
                          <a:noFill/>
                          <a:ln w="9525">
                            <a:solidFill>
                              <a:schemeClr val="accent2"/>
                            </a:solidFill>
                            <a:round/>
                            <a:headEnd/>
                            <a:tailEnd/>
                          </a:ln>
                          <a:effectLst/>
                        </p:spPr>
                        <p:txBody>
                          <a:bodyPr wrap="none" anchor="ctr"/>
                          <a:lstStyle/>
                          <a:p>
                            <a:endParaRPr lang="cs-CZ"/>
                          </a:p>
                        </p:txBody>
                      </p:sp>
                      <p:sp>
                        <p:nvSpPr>
                          <p:cNvPr id="65594" name="Oval 58"/>
                          <p:cNvSpPr>
                            <a:spLocks noChangeArrowheads="1"/>
                          </p:cNvSpPr>
                          <p:nvPr userDrawn="1"/>
                        </p:nvSpPr>
                        <p:spPr bwMode="hidden">
                          <a:xfrm rot="-2819839">
                            <a:off x="1155" y="1868"/>
                            <a:ext cx="1167" cy="2094"/>
                          </a:xfrm>
                          <a:prstGeom prst="ellipse">
                            <a:avLst/>
                          </a:prstGeom>
                          <a:noFill/>
                          <a:ln w="9525">
                            <a:solidFill>
                              <a:schemeClr val="accent2"/>
                            </a:solidFill>
                            <a:round/>
                            <a:headEnd/>
                            <a:tailEnd/>
                          </a:ln>
                          <a:effectLst/>
                        </p:spPr>
                        <p:txBody>
                          <a:bodyPr wrap="none" anchor="ctr"/>
                          <a:lstStyle/>
                          <a:p>
                            <a:endParaRPr lang="cs-CZ"/>
                          </a:p>
                        </p:txBody>
                      </p:sp>
                      <p:sp>
                        <p:nvSpPr>
                          <p:cNvPr id="65595" name="Oval 59"/>
                          <p:cNvSpPr>
                            <a:spLocks noChangeArrowheads="1"/>
                          </p:cNvSpPr>
                          <p:nvPr userDrawn="1"/>
                        </p:nvSpPr>
                        <p:spPr bwMode="hidden">
                          <a:xfrm rot="-2819839">
                            <a:off x="1085" y="1698"/>
                            <a:ext cx="1346" cy="2398"/>
                          </a:xfrm>
                          <a:prstGeom prst="ellipse">
                            <a:avLst/>
                          </a:prstGeom>
                          <a:noFill/>
                          <a:ln w="9525">
                            <a:solidFill>
                              <a:schemeClr val="accent2"/>
                            </a:solidFill>
                            <a:round/>
                            <a:headEnd/>
                            <a:tailEnd/>
                          </a:ln>
                          <a:effectLst/>
                        </p:spPr>
                        <p:txBody>
                          <a:bodyPr wrap="none" anchor="ctr"/>
                          <a:lstStyle/>
                          <a:p>
                            <a:endParaRPr lang="cs-CZ"/>
                          </a:p>
                        </p:txBody>
                      </p:sp>
                      <p:sp>
                        <p:nvSpPr>
                          <p:cNvPr id="65596" name="Oval 60"/>
                          <p:cNvSpPr>
                            <a:spLocks noChangeArrowheads="1"/>
                          </p:cNvSpPr>
                          <p:nvPr userDrawn="1"/>
                        </p:nvSpPr>
                        <p:spPr bwMode="hidden">
                          <a:xfrm rot="-2819839">
                            <a:off x="998" y="1539"/>
                            <a:ext cx="1563" cy="2696"/>
                          </a:xfrm>
                          <a:prstGeom prst="ellipse">
                            <a:avLst/>
                          </a:prstGeom>
                          <a:noFill/>
                          <a:ln w="9525">
                            <a:solidFill>
                              <a:schemeClr val="accent2"/>
                            </a:solidFill>
                            <a:round/>
                            <a:headEnd/>
                            <a:tailEnd/>
                          </a:ln>
                          <a:effectLst/>
                        </p:spPr>
                        <p:txBody>
                          <a:bodyPr wrap="none" anchor="ctr"/>
                          <a:lstStyle/>
                          <a:p>
                            <a:endParaRPr lang="cs-CZ"/>
                          </a:p>
                        </p:txBody>
                      </p:sp>
                      <p:sp>
                        <p:nvSpPr>
                          <p:cNvPr id="65597" name="Oval 61"/>
                          <p:cNvSpPr>
                            <a:spLocks noChangeArrowheads="1"/>
                          </p:cNvSpPr>
                          <p:nvPr userDrawn="1"/>
                        </p:nvSpPr>
                        <p:spPr bwMode="hidden">
                          <a:xfrm rot="-2819839">
                            <a:off x="933" y="1360"/>
                            <a:ext cx="1711" cy="3016"/>
                          </a:xfrm>
                          <a:prstGeom prst="ellipse">
                            <a:avLst/>
                          </a:prstGeom>
                          <a:noFill/>
                          <a:ln w="9525">
                            <a:solidFill>
                              <a:schemeClr val="accent2"/>
                            </a:solidFill>
                            <a:round/>
                            <a:headEnd/>
                            <a:tailEnd/>
                          </a:ln>
                          <a:effectLst/>
                        </p:spPr>
                        <p:txBody>
                          <a:bodyPr wrap="none" anchor="ctr"/>
                          <a:lstStyle/>
                          <a:p>
                            <a:endParaRPr lang="cs-CZ"/>
                          </a:p>
                        </p:txBody>
                      </p:sp>
                      <p:sp>
                        <p:nvSpPr>
                          <p:cNvPr id="65598" name="Oval 62"/>
                          <p:cNvSpPr>
                            <a:spLocks noChangeArrowheads="1"/>
                          </p:cNvSpPr>
                          <p:nvPr userDrawn="1"/>
                        </p:nvSpPr>
                        <p:spPr bwMode="hidden">
                          <a:xfrm rot="-2865139">
                            <a:off x="877" y="1187"/>
                            <a:ext cx="1880" cy="3345"/>
                          </a:xfrm>
                          <a:prstGeom prst="ellipse">
                            <a:avLst/>
                          </a:prstGeom>
                          <a:noFill/>
                          <a:ln w="9525">
                            <a:solidFill>
                              <a:schemeClr val="accent2"/>
                            </a:solidFill>
                            <a:round/>
                            <a:headEnd/>
                            <a:tailEnd/>
                          </a:ln>
                          <a:effectLst/>
                        </p:spPr>
                        <p:txBody>
                          <a:bodyPr wrap="none" anchor="ctr"/>
                          <a:lstStyle/>
                          <a:p>
                            <a:endParaRPr lang="cs-CZ"/>
                          </a:p>
                        </p:txBody>
                      </p:sp>
                      <p:sp>
                        <p:nvSpPr>
                          <p:cNvPr id="65599" name="Oval 63"/>
                          <p:cNvSpPr>
                            <a:spLocks noChangeArrowheads="1"/>
                          </p:cNvSpPr>
                          <p:nvPr userDrawn="1"/>
                        </p:nvSpPr>
                        <p:spPr bwMode="hidden">
                          <a:xfrm rot="-2780025">
                            <a:off x="816" y="1005"/>
                            <a:ext cx="2049" cy="3672"/>
                          </a:xfrm>
                          <a:prstGeom prst="ellipse">
                            <a:avLst/>
                          </a:prstGeom>
                          <a:noFill/>
                          <a:ln w="9525">
                            <a:solidFill>
                              <a:schemeClr val="accent2"/>
                            </a:solidFill>
                            <a:round/>
                            <a:headEnd/>
                            <a:tailEnd/>
                          </a:ln>
                          <a:effectLst/>
                        </p:spPr>
                        <p:txBody>
                          <a:bodyPr wrap="none" anchor="ctr"/>
                          <a:lstStyle/>
                          <a:p>
                            <a:endParaRPr lang="cs-CZ"/>
                          </a:p>
                        </p:txBody>
                      </p:sp>
                    </p:grpSp>
                    <p:sp>
                      <p:nvSpPr>
                        <p:cNvPr id="65600" name="Line 64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flipV="1">
                          <a:off x="1656" y="1164"/>
                          <a:ext cx="831" cy="1770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601" name="Line 65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615780" flipV="1">
                          <a:off x="1811" y="1299"/>
                          <a:ext cx="819" cy="1726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602" name="Line 66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139441" flipV="1">
                          <a:off x="1963" y="1148"/>
                          <a:ext cx="383" cy="1895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603" name="Line 67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061104" flipV="1">
                          <a:off x="1921" y="1332"/>
                          <a:ext cx="744" cy="1766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604" name="Line 68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2202167" flipV="1">
                          <a:off x="2217" y="1314"/>
                          <a:ext cx="311" cy="1917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605" name="Line 69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V="1">
                          <a:off x="2039" y="1549"/>
                          <a:ext cx="895" cy="1722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606" name="Line 70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V="1">
                          <a:off x="2024" y="1649"/>
                          <a:ext cx="1049" cy="1661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607" name="Line 71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V="1">
                          <a:off x="1985" y="1876"/>
                          <a:ext cx="1357" cy="1516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608" name="Line 72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V="1">
                          <a:off x="1936" y="2115"/>
                          <a:ext cx="1686" cy="1356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609" name="Line 73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V="1">
                          <a:off x="1897" y="2287"/>
                          <a:ext cx="1880" cy="1225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610" name="Line 74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V="1">
                          <a:off x="1855" y="2458"/>
                          <a:ext cx="2060" cy="1096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611" name="Line 75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V="1">
                          <a:off x="1823" y="2640"/>
                          <a:ext cx="2224" cy="956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612" name="Line 76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V="1">
                          <a:off x="1737" y="3059"/>
                          <a:ext cx="2520" cy="614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613" name="Line 77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324" y="3150"/>
                          <a:ext cx="472" cy="1120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614" name="Line 78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1121" y="2961"/>
                          <a:ext cx="220" cy="1012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615" name="Line 79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1041" y="2935"/>
                          <a:ext cx="304" cy="990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616" name="Line 80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957" y="2910"/>
                          <a:ext cx="394" cy="971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617" name="Line 81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880" y="2885"/>
                          <a:ext cx="478" cy="943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618" name="Line 82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801" y="2863"/>
                          <a:ext cx="561" cy="910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619" name="Line 83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717" y="2836"/>
                          <a:ext cx="656" cy="878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620" name="Line 84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631" y="2810"/>
                          <a:ext cx="752" cy="842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621" name="Line 85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462" y="2758"/>
                          <a:ext cx="946" cy="751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622" name="Line 86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365" y="2729"/>
                          <a:ext cx="1058" cy="696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623" name="Line 87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265" y="2697"/>
                          <a:ext cx="1174" cy="636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624" name="Line 88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55" y="2632"/>
                          <a:ext cx="1431" cy="481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625" name="Line 89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-1" y="2607"/>
                          <a:ext cx="1513" cy="371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626" name="Line 90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-72" y="2570"/>
                          <a:ext cx="1648" cy="107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627" name="Line 91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-237" y="1095"/>
                          <a:ext cx="2219" cy="1364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628" name="Line 92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-43" y="962"/>
                          <a:ext cx="2071" cy="1541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629" name="Line 93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418" y="826"/>
                          <a:ext cx="1672" cy="1780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630" name="Line 94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634" y="808"/>
                          <a:ext cx="1473" cy="1852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631" name="Line 95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1094" y="827"/>
                          <a:ext cx="1030" cy="1945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632" name="Line 96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1302" y="857"/>
                          <a:ext cx="829" cy="1970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633" name="Line 97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1496" y="901"/>
                          <a:ext cx="633" cy="1978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634" name="Line 98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1679" y="952"/>
                          <a:ext cx="447" cy="1978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635" name="Line 99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1859" y="1013"/>
                          <a:ext cx="261" cy="1962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</p:grpSp>
                </p:grpSp>
              </p:grpSp>
            </p:grpSp>
          </p:grpSp>
          <p:grpSp>
            <p:nvGrpSpPr>
              <p:cNvPr id="65636" name="Group 100"/>
              <p:cNvGrpSpPr>
                <a:grpSpLocks/>
              </p:cNvGrpSpPr>
              <p:nvPr userDrawn="1"/>
            </p:nvGrpSpPr>
            <p:grpSpPr bwMode="auto">
              <a:xfrm>
                <a:off x="402" y="1454"/>
                <a:ext cx="2787" cy="2866"/>
                <a:chOff x="2" y="1454"/>
                <a:chExt cx="2787" cy="2866"/>
              </a:xfrm>
            </p:grpSpPr>
            <p:sp>
              <p:nvSpPr>
                <p:cNvPr id="65637" name="Line 101"/>
                <p:cNvSpPr>
                  <a:spLocks noChangeShapeType="1"/>
                </p:cNvSpPr>
                <p:nvPr userDrawn="1"/>
              </p:nvSpPr>
              <p:spPr bwMode="hidden">
                <a:xfrm rot="1678521" flipV="1">
                  <a:off x="2057" y="1454"/>
                  <a:ext cx="732" cy="1778"/>
                </a:xfrm>
                <a:prstGeom prst="line">
                  <a:avLst/>
                </a:prstGeom>
                <a:noFill/>
                <a:ln w="9525">
                  <a:solidFill>
                    <a:schemeClr val="accent2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5638" name="Line 102"/>
                <p:cNvSpPr>
                  <a:spLocks noChangeShapeType="1"/>
                </p:cNvSpPr>
                <p:nvPr userDrawn="1"/>
              </p:nvSpPr>
              <p:spPr bwMode="hidden">
                <a:xfrm flipH="1" flipV="1">
                  <a:off x="870" y="3854"/>
                  <a:ext cx="223" cy="463"/>
                </a:xfrm>
                <a:prstGeom prst="line">
                  <a:avLst/>
                </a:prstGeom>
                <a:noFill/>
                <a:ln w="19050">
                  <a:solidFill>
                    <a:schemeClr val="accent2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cs-CZ"/>
                </a:p>
              </p:txBody>
            </p:sp>
            <p:grpSp>
              <p:nvGrpSpPr>
                <p:cNvPr id="65639" name="Group 103"/>
                <p:cNvGrpSpPr>
                  <a:grpSpLocks/>
                </p:cNvGrpSpPr>
                <p:nvPr userDrawn="1"/>
              </p:nvGrpSpPr>
              <p:grpSpPr bwMode="auto">
                <a:xfrm>
                  <a:off x="2" y="2738"/>
                  <a:ext cx="1317" cy="1582"/>
                  <a:chOff x="2" y="2738"/>
                  <a:chExt cx="1317" cy="1582"/>
                </a:xfrm>
              </p:grpSpPr>
              <p:sp>
                <p:nvSpPr>
                  <p:cNvPr id="65640" name="Line 104"/>
                  <p:cNvSpPr>
                    <a:spLocks noChangeShapeType="1"/>
                  </p:cNvSpPr>
                  <p:nvPr userDrawn="1"/>
                </p:nvSpPr>
                <p:spPr bwMode="hidden">
                  <a:xfrm flipH="1">
                    <a:off x="697" y="3855"/>
                    <a:ext cx="173" cy="187"/>
                  </a:xfrm>
                  <a:prstGeom prst="line">
                    <a:avLst/>
                  </a:prstGeom>
                  <a:noFill/>
                  <a:ln w="19050">
                    <a:solidFill>
                      <a:schemeClr val="accent2"/>
                    </a:solidFill>
                    <a:round/>
                    <a:headEnd/>
                    <a:tailEnd/>
                  </a:ln>
                  <a:effectLst/>
                </p:spPr>
                <p:txBody>
                  <a:bodyPr/>
                  <a:lstStyle/>
                  <a:p>
                    <a:endParaRPr lang="cs-CZ"/>
                  </a:p>
                </p:txBody>
              </p:sp>
              <p:sp>
                <p:nvSpPr>
                  <p:cNvPr id="65641" name="Freeform 105"/>
                  <p:cNvSpPr>
                    <a:spLocks/>
                  </p:cNvSpPr>
                  <p:nvPr userDrawn="1"/>
                </p:nvSpPr>
                <p:spPr bwMode="hidden">
                  <a:xfrm>
                    <a:off x="2" y="3218"/>
                    <a:ext cx="1006" cy="1102"/>
                  </a:xfrm>
                  <a:custGeom>
                    <a:avLst/>
                    <a:gdLst/>
                    <a:ahLst/>
                    <a:cxnLst>
                      <a:cxn ang="0">
                        <a:pos x="1006" y="1102"/>
                      </a:cxn>
                      <a:cxn ang="0">
                        <a:pos x="696" y="823"/>
                      </a:cxn>
                      <a:cxn ang="0">
                        <a:pos x="333" y="447"/>
                      </a:cxn>
                      <a:cxn ang="0">
                        <a:pos x="51" y="76"/>
                      </a:cxn>
                      <a:cxn ang="0">
                        <a:pos x="0" y="0"/>
                      </a:cxn>
                    </a:cxnLst>
                    <a:rect l="0" t="0" r="r" b="b"/>
                    <a:pathLst>
                      <a:path w="1006" h="1102">
                        <a:moveTo>
                          <a:pt x="1006" y="1102"/>
                        </a:moveTo>
                        <a:lnTo>
                          <a:pt x="696" y="823"/>
                        </a:lnTo>
                        <a:lnTo>
                          <a:pt x="333" y="447"/>
                        </a:lnTo>
                        <a:lnTo>
                          <a:pt x="51" y="76"/>
                        </a:lnTo>
                        <a:lnTo>
                          <a:pt x="0" y="0"/>
                        </a:lnTo>
                      </a:path>
                    </a:pathLst>
                  </a:custGeom>
                  <a:noFill/>
                  <a:ln w="19050" cmpd="sng">
                    <a:solidFill>
                      <a:schemeClr val="accent2"/>
                    </a:solidFill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/>
                  <a:lstStyle/>
                  <a:p>
                    <a:endParaRPr lang="cs-CZ"/>
                  </a:p>
                </p:txBody>
              </p:sp>
              <p:sp>
                <p:nvSpPr>
                  <p:cNvPr id="65642" name="Line 106"/>
                  <p:cNvSpPr>
                    <a:spLocks noChangeShapeType="1"/>
                  </p:cNvSpPr>
                  <p:nvPr userDrawn="1"/>
                </p:nvSpPr>
                <p:spPr bwMode="hidden">
                  <a:xfrm flipH="1">
                    <a:off x="1242" y="4231"/>
                    <a:ext cx="77" cy="88"/>
                  </a:xfrm>
                  <a:prstGeom prst="line">
                    <a:avLst/>
                  </a:prstGeom>
                  <a:noFill/>
                  <a:ln w="19050">
                    <a:solidFill>
                      <a:schemeClr val="accent2"/>
                    </a:solidFill>
                    <a:round/>
                    <a:headEnd/>
                    <a:tailEnd/>
                  </a:ln>
                  <a:effectLst/>
                </p:spPr>
                <p:txBody>
                  <a:bodyPr/>
                  <a:lstStyle/>
                  <a:p>
                    <a:endParaRPr lang="cs-CZ"/>
                  </a:p>
                </p:txBody>
              </p:sp>
              <p:sp>
                <p:nvSpPr>
                  <p:cNvPr id="65643" name="Line 107"/>
                  <p:cNvSpPr>
                    <a:spLocks noChangeShapeType="1"/>
                  </p:cNvSpPr>
                  <p:nvPr userDrawn="1"/>
                </p:nvSpPr>
                <p:spPr bwMode="hidden">
                  <a:xfrm flipH="1" flipV="1">
                    <a:off x="340" y="3668"/>
                    <a:ext cx="532" cy="185"/>
                  </a:xfrm>
                  <a:prstGeom prst="line">
                    <a:avLst/>
                  </a:prstGeom>
                  <a:noFill/>
                  <a:ln w="19050">
                    <a:solidFill>
                      <a:schemeClr val="accent2"/>
                    </a:solidFill>
                    <a:round/>
                    <a:headEnd/>
                    <a:tailEnd/>
                  </a:ln>
                  <a:effectLst/>
                </p:spPr>
                <p:txBody>
                  <a:bodyPr/>
                  <a:lstStyle/>
                  <a:p>
                    <a:endParaRPr lang="cs-CZ"/>
                  </a:p>
                </p:txBody>
              </p:sp>
              <p:sp>
                <p:nvSpPr>
                  <p:cNvPr id="65644" name="Line 108"/>
                  <p:cNvSpPr>
                    <a:spLocks noChangeShapeType="1"/>
                  </p:cNvSpPr>
                  <p:nvPr userDrawn="1"/>
                </p:nvSpPr>
                <p:spPr bwMode="hidden">
                  <a:xfrm flipH="1" flipV="1">
                    <a:off x="237" y="3101"/>
                    <a:ext cx="101" cy="567"/>
                  </a:xfrm>
                  <a:prstGeom prst="line">
                    <a:avLst/>
                  </a:prstGeom>
                  <a:noFill/>
                  <a:ln w="19050">
                    <a:solidFill>
                      <a:schemeClr val="accent2"/>
                    </a:solidFill>
                    <a:round/>
                    <a:headEnd/>
                    <a:tailEnd/>
                  </a:ln>
                  <a:effectLst/>
                </p:spPr>
                <p:txBody>
                  <a:bodyPr/>
                  <a:lstStyle/>
                  <a:p>
                    <a:endParaRPr lang="cs-CZ"/>
                  </a:p>
                </p:txBody>
              </p:sp>
              <p:sp>
                <p:nvSpPr>
                  <p:cNvPr id="65645" name="Line 109"/>
                  <p:cNvSpPr>
                    <a:spLocks noChangeShapeType="1"/>
                  </p:cNvSpPr>
                  <p:nvPr userDrawn="1"/>
                </p:nvSpPr>
                <p:spPr bwMode="hidden">
                  <a:xfrm flipH="1" flipV="1">
                    <a:off x="2" y="3009"/>
                    <a:ext cx="235" cy="92"/>
                  </a:xfrm>
                  <a:prstGeom prst="line">
                    <a:avLst/>
                  </a:prstGeom>
                  <a:noFill/>
                  <a:ln w="19050">
                    <a:solidFill>
                      <a:schemeClr val="accent2"/>
                    </a:solidFill>
                    <a:round/>
                    <a:headEnd/>
                    <a:tailEnd/>
                  </a:ln>
                  <a:effectLst/>
                </p:spPr>
                <p:txBody>
                  <a:bodyPr/>
                  <a:lstStyle/>
                  <a:p>
                    <a:endParaRPr lang="cs-CZ"/>
                  </a:p>
                </p:txBody>
              </p:sp>
              <p:sp>
                <p:nvSpPr>
                  <p:cNvPr id="65646" name="Line 110"/>
                  <p:cNvSpPr>
                    <a:spLocks noChangeShapeType="1"/>
                  </p:cNvSpPr>
                  <p:nvPr userDrawn="1"/>
                </p:nvSpPr>
                <p:spPr bwMode="hidden">
                  <a:xfrm flipV="1">
                    <a:off x="54" y="3101"/>
                    <a:ext cx="182" cy="194"/>
                  </a:xfrm>
                  <a:prstGeom prst="line">
                    <a:avLst/>
                  </a:prstGeom>
                  <a:noFill/>
                  <a:ln w="19050">
                    <a:solidFill>
                      <a:schemeClr val="accent2"/>
                    </a:solidFill>
                    <a:round/>
                    <a:headEnd/>
                    <a:tailEnd/>
                  </a:ln>
                  <a:effectLst/>
                </p:spPr>
                <p:txBody>
                  <a:bodyPr/>
                  <a:lstStyle/>
                  <a:p>
                    <a:endParaRPr lang="cs-CZ"/>
                  </a:p>
                </p:txBody>
              </p:sp>
              <p:sp>
                <p:nvSpPr>
                  <p:cNvPr id="65647" name="Line 111"/>
                  <p:cNvSpPr>
                    <a:spLocks noChangeShapeType="1"/>
                  </p:cNvSpPr>
                  <p:nvPr userDrawn="1"/>
                </p:nvSpPr>
                <p:spPr bwMode="hidden">
                  <a:xfrm flipH="1">
                    <a:off x="336" y="3476"/>
                    <a:ext cx="176" cy="192"/>
                  </a:xfrm>
                  <a:prstGeom prst="line">
                    <a:avLst/>
                  </a:prstGeom>
                  <a:noFill/>
                  <a:ln w="19050">
                    <a:solidFill>
                      <a:schemeClr val="accent2"/>
                    </a:solidFill>
                    <a:round/>
                    <a:headEnd/>
                    <a:tailEnd/>
                  </a:ln>
                  <a:effectLst/>
                </p:spPr>
                <p:txBody>
                  <a:bodyPr/>
                  <a:lstStyle/>
                  <a:p>
                    <a:endParaRPr lang="cs-CZ"/>
                  </a:p>
                </p:txBody>
              </p:sp>
              <p:sp>
                <p:nvSpPr>
                  <p:cNvPr id="65648" name="Line 112"/>
                  <p:cNvSpPr>
                    <a:spLocks noChangeShapeType="1"/>
                  </p:cNvSpPr>
                  <p:nvPr userDrawn="1"/>
                </p:nvSpPr>
                <p:spPr bwMode="hidden">
                  <a:xfrm flipV="1">
                    <a:off x="3" y="2738"/>
                    <a:ext cx="14" cy="23"/>
                  </a:xfrm>
                  <a:prstGeom prst="line">
                    <a:avLst/>
                  </a:prstGeom>
                  <a:noFill/>
                  <a:ln w="19050">
                    <a:solidFill>
                      <a:schemeClr val="accent2"/>
                    </a:solidFill>
                    <a:round/>
                    <a:headEnd/>
                    <a:tailEnd/>
                  </a:ln>
                  <a:effectLst/>
                </p:spPr>
                <p:txBody>
                  <a:bodyPr/>
                  <a:lstStyle/>
                  <a:p>
                    <a:endParaRPr lang="cs-CZ"/>
                  </a:p>
                </p:txBody>
              </p:sp>
            </p:grpSp>
          </p:grpSp>
        </p:grpSp>
        <p:grpSp>
          <p:nvGrpSpPr>
            <p:cNvPr id="65649" name="Group 113"/>
            <p:cNvGrpSpPr>
              <a:grpSpLocks/>
            </p:cNvGrpSpPr>
            <p:nvPr userDrawn="1"/>
          </p:nvGrpSpPr>
          <p:grpSpPr bwMode="auto">
            <a:xfrm>
              <a:off x="16" y="1326"/>
              <a:ext cx="3325" cy="2948"/>
              <a:chOff x="16" y="1326"/>
              <a:chExt cx="3325" cy="2948"/>
            </a:xfrm>
          </p:grpSpPr>
          <p:sp>
            <p:nvSpPr>
              <p:cNvPr id="65650" name="Freeform 114"/>
              <p:cNvSpPr>
                <a:spLocks/>
              </p:cNvSpPr>
              <p:nvPr/>
            </p:nvSpPr>
            <p:spPr bwMode="hidden">
              <a:xfrm>
                <a:off x="16" y="2656"/>
                <a:ext cx="1440" cy="1618"/>
              </a:xfrm>
              <a:custGeom>
                <a:avLst/>
                <a:gdLst/>
                <a:ahLst/>
                <a:cxnLst>
                  <a:cxn ang="0">
                    <a:pos x="873" y="1150"/>
                  </a:cxn>
                  <a:cxn ang="0">
                    <a:pos x="741" y="1019"/>
                  </a:cxn>
                  <a:cxn ang="0">
                    <a:pos x="610" y="875"/>
                  </a:cxn>
                  <a:cxn ang="0">
                    <a:pos x="490" y="737"/>
                  </a:cxn>
                  <a:cxn ang="0">
                    <a:pos x="377" y="593"/>
                  </a:cxn>
                  <a:cxn ang="0">
                    <a:pos x="275" y="443"/>
                  </a:cxn>
                  <a:cxn ang="0">
                    <a:pos x="173" y="299"/>
                  </a:cxn>
                  <a:cxn ang="0">
                    <a:pos x="84" y="149"/>
                  </a:cxn>
                  <a:cxn ang="0">
                    <a:pos x="0" y="0"/>
                  </a:cxn>
                  <a:cxn ang="0">
                    <a:pos x="0" y="11"/>
                  </a:cxn>
                  <a:cxn ang="0">
                    <a:pos x="84" y="155"/>
                  </a:cxn>
                  <a:cxn ang="0">
                    <a:pos x="173" y="305"/>
                  </a:cxn>
                  <a:cxn ang="0">
                    <a:pos x="269" y="449"/>
                  </a:cxn>
                  <a:cxn ang="0">
                    <a:pos x="377" y="593"/>
                  </a:cxn>
                  <a:cxn ang="0">
                    <a:pos x="490" y="737"/>
                  </a:cxn>
                  <a:cxn ang="0">
                    <a:pos x="610" y="881"/>
                  </a:cxn>
                  <a:cxn ang="0">
                    <a:pos x="735" y="1019"/>
                  </a:cxn>
                  <a:cxn ang="0">
                    <a:pos x="873" y="1150"/>
                  </a:cxn>
                  <a:cxn ang="0">
                    <a:pos x="1010" y="1276"/>
                  </a:cxn>
                  <a:cxn ang="0">
                    <a:pos x="1148" y="1396"/>
                  </a:cxn>
                  <a:cxn ang="0">
                    <a:pos x="1286" y="1510"/>
                  </a:cxn>
                  <a:cxn ang="0">
                    <a:pos x="1429" y="1618"/>
                  </a:cxn>
                  <a:cxn ang="0">
                    <a:pos x="1435" y="1618"/>
                  </a:cxn>
                  <a:cxn ang="0">
                    <a:pos x="1292" y="1510"/>
                  </a:cxn>
                  <a:cxn ang="0">
                    <a:pos x="1154" y="1396"/>
                  </a:cxn>
                  <a:cxn ang="0">
                    <a:pos x="1010" y="1276"/>
                  </a:cxn>
                  <a:cxn ang="0">
                    <a:pos x="873" y="1150"/>
                  </a:cxn>
                  <a:cxn ang="0">
                    <a:pos x="873" y="1150"/>
                  </a:cxn>
                </a:cxnLst>
                <a:rect l="0" t="0" r="r" b="b"/>
                <a:pathLst>
                  <a:path w="1435" h="1618">
                    <a:moveTo>
                      <a:pt x="873" y="1150"/>
                    </a:moveTo>
                    <a:lnTo>
                      <a:pt x="741" y="1019"/>
                    </a:lnTo>
                    <a:lnTo>
                      <a:pt x="610" y="875"/>
                    </a:lnTo>
                    <a:lnTo>
                      <a:pt x="490" y="737"/>
                    </a:lnTo>
                    <a:lnTo>
                      <a:pt x="377" y="593"/>
                    </a:lnTo>
                    <a:lnTo>
                      <a:pt x="275" y="443"/>
                    </a:lnTo>
                    <a:lnTo>
                      <a:pt x="173" y="299"/>
                    </a:lnTo>
                    <a:lnTo>
                      <a:pt x="84" y="149"/>
                    </a:lnTo>
                    <a:lnTo>
                      <a:pt x="0" y="0"/>
                    </a:lnTo>
                    <a:lnTo>
                      <a:pt x="0" y="11"/>
                    </a:lnTo>
                    <a:lnTo>
                      <a:pt x="84" y="155"/>
                    </a:lnTo>
                    <a:lnTo>
                      <a:pt x="173" y="305"/>
                    </a:lnTo>
                    <a:lnTo>
                      <a:pt x="269" y="449"/>
                    </a:lnTo>
                    <a:lnTo>
                      <a:pt x="377" y="593"/>
                    </a:lnTo>
                    <a:lnTo>
                      <a:pt x="490" y="737"/>
                    </a:lnTo>
                    <a:lnTo>
                      <a:pt x="610" y="881"/>
                    </a:lnTo>
                    <a:lnTo>
                      <a:pt x="735" y="1019"/>
                    </a:lnTo>
                    <a:lnTo>
                      <a:pt x="873" y="1150"/>
                    </a:lnTo>
                    <a:lnTo>
                      <a:pt x="1010" y="1276"/>
                    </a:lnTo>
                    <a:lnTo>
                      <a:pt x="1148" y="1396"/>
                    </a:lnTo>
                    <a:lnTo>
                      <a:pt x="1286" y="1510"/>
                    </a:lnTo>
                    <a:lnTo>
                      <a:pt x="1429" y="1618"/>
                    </a:lnTo>
                    <a:lnTo>
                      <a:pt x="1435" y="1618"/>
                    </a:lnTo>
                    <a:lnTo>
                      <a:pt x="1292" y="1510"/>
                    </a:lnTo>
                    <a:lnTo>
                      <a:pt x="1154" y="1396"/>
                    </a:lnTo>
                    <a:lnTo>
                      <a:pt x="1010" y="1276"/>
                    </a:lnTo>
                    <a:lnTo>
                      <a:pt x="873" y="1150"/>
                    </a:lnTo>
                    <a:lnTo>
                      <a:pt x="873" y="115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65651" name="Freeform 115"/>
              <p:cNvSpPr>
                <a:spLocks/>
              </p:cNvSpPr>
              <p:nvPr/>
            </p:nvSpPr>
            <p:spPr bwMode="hidden">
              <a:xfrm>
                <a:off x="16" y="2260"/>
                <a:ext cx="1673" cy="2014"/>
              </a:xfrm>
              <a:custGeom>
                <a:avLst/>
                <a:gdLst/>
                <a:ahLst/>
                <a:cxnLst>
                  <a:cxn ang="0">
                    <a:pos x="957" y="1463"/>
                  </a:cxn>
                  <a:cxn ang="0">
                    <a:pos x="789" y="1289"/>
                  </a:cxn>
                  <a:cxn ang="0">
                    <a:pos x="634" y="1115"/>
                  </a:cxn>
                  <a:cxn ang="0">
                    <a:pos x="490" y="929"/>
                  </a:cxn>
                  <a:cxn ang="0">
                    <a:pos x="365" y="743"/>
                  </a:cxn>
                  <a:cxn ang="0">
                    <a:pos x="251" y="557"/>
                  </a:cxn>
                  <a:cxn ang="0">
                    <a:pos x="149" y="372"/>
                  </a:cxn>
                  <a:cxn ang="0">
                    <a:pos x="66" y="186"/>
                  </a:cxn>
                  <a:cxn ang="0">
                    <a:pos x="0" y="0"/>
                  </a:cxn>
                  <a:cxn ang="0">
                    <a:pos x="0" y="12"/>
                  </a:cxn>
                  <a:cxn ang="0">
                    <a:pos x="66" y="198"/>
                  </a:cxn>
                  <a:cxn ang="0">
                    <a:pos x="149" y="384"/>
                  </a:cxn>
                  <a:cxn ang="0">
                    <a:pos x="251" y="569"/>
                  </a:cxn>
                  <a:cxn ang="0">
                    <a:pos x="365" y="755"/>
                  </a:cxn>
                  <a:cxn ang="0">
                    <a:pos x="490" y="935"/>
                  </a:cxn>
                  <a:cxn ang="0">
                    <a:pos x="634" y="1115"/>
                  </a:cxn>
                  <a:cxn ang="0">
                    <a:pos x="789" y="1295"/>
                  </a:cxn>
                  <a:cxn ang="0">
                    <a:pos x="957" y="1463"/>
                  </a:cxn>
                  <a:cxn ang="0">
                    <a:pos x="1130" y="1618"/>
                  </a:cxn>
                  <a:cxn ang="0">
                    <a:pos x="1303" y="1762"/>
                  </a:cxn>
                  <a:cxn ang="0">
                    <a:pos x="1483" y="1894"/>
                  </a:cxn>
                  <a:cxn ang="0">
                    <a:pos x="1662" y="2014"/>
                  </a:cxn>
                  <a:cxn ang="0">
                    <a:pos x="1668" y="2014"/>
                  </a:cxn>
                  <a:cxn ang="0">
                    <a:pos x="1483" y="1894"/>
                  </a:cxn>
                  <a:cxn ang="0">
                    <a:pos x="1303" y="1762"/>
                  </a:cxn>
                  <a:cxn ang="0">
                    <a:pos x="1130" y="1618"/>
                  </a:cxn>
                  <a:cxn ang="0">
                    <a:pos x="957" y="1463"/>
                  </a:cxn>
                  <a:cxn ang="0">
                    <a:pos x="957" y="1463"/>
                  </a:cxn>
                </a:cxnLst>
                <a:rect l="0" t="0" r="r" b="b"/>
                <a:pathLst>
                  <a:path w="1668" h="2014">
                    <a:moveTo>
                      <a:pt x="957" y="1463"/>
                    </a:moveTo>
                    <a:lnTo>
                      <a:pt x="789" y="1289"/>
                    </a:lnTo>
                    <a:lnTo>
                      <a:pt x="634" y="1115"/>
                    </a:lnTo>
                    <a:lnTo>
                      <a:pt x="490" y="929"/>
                    </a:lnTo>
                    <a:lnTo>
                      <a:pt x="365" y="743"/>
                    </a:lnTo>
                    <a:lnTo>
                      <a:pt x="251" y="557"/>
                    </a:lnTo>
                    <a:lnTo>
                      <a:pt x="149" y="372"/>
                    </a:lnTo>
                    <a:lnTo>
                      <a:pt x="66" y="186"/>
                    </a:lnTo>
                    <a:lnTo>
                      <a:pt x="0" y="0"/>
                    </a:lnTo>
                    <a:lnTo>
                      <a:pt x="0" y="12"/>
                    </a:lnTo>
                    <a:lnTo>
                      <a:pt x="66" y="198"/>
                    </a:lnTo>
                    <a:lnTo>
                      <a:pt x="149" y="384"/>
                    </a:lnTo>
                    <a:lnTo>
                      <a:pt x="251" y="569"/>
                    </a:lnTo>
                    <a:lnTo>
                      <a:pt x="365" y="755"/>
                    </a:lnTo>
                    <a:lnTo>
                      <a:pt x="490" y="935"/>
                    </a:lnTo>
                    <a:lnTo>
                      <a:pt x="634" y="1115"/>
                    </a:lnTo>
                    <a:lnTo>
                      <a:pt x="789" y="1295"/>
                    </a:lnTo>
                    <a:lnTo>
                      <a:pt x="957" y="1463"/>
                    </a:lnTo>
                    <a:lnTo>
                      <a:pt x="1130" y="1618"/>
                    </a:lnTo>
                    <a:lnTo>
                      <a:pt x="1303" y="1762"/>
                    </a:lnTo>
                    <a:lnTo>
                      <a:pt x="1483" y="1894"/>
                    </a:lnTo>
                    <a:lnTo>
                      <a:pt x="1662" y="2014"/>
                    </a:lnTo>
                    <a:lnTo>
                      <a:pt x="1668" y="2014"/>
                    </a:lnTo>
                    <a:lnTo>
                      <a:pt x="1483" y="1894"/>
                    </a:lnTo>
                    <a:lnTo>
                      <a:pt x="1303" y="1762"/>
                    </a:lnTo>
                    <a:lnTo>
                      <a:pt x="1130" y="1618"/>
                    </a:lnTo>
                    <a:lnTo>
                      <a:pt x="957" y="1463"/>
                    </a:lnTo>
                    <a:lnTo>
                      <a:pt x="957" y="1463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65652" name="Rectangle 116"/>
              <p:cNvSpPr>
                <a:spLocks noChangeArrowheads="1"/>
              </p:cNvSpPr>
              <p:nvPr/>
            </p:nvSpPr>
            <p:spPr bwMode="hidden">
              <a:xfrm rot="-2488720">
                <a:off x="1988" y="1919"/>
                <a:ext cx="1353" cy="17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65653" name="Rectangle 117"/>
              <p:cNvSpPr>
                <a:spLocks noChangeArrowheads="1"/>
              </p:cNvSpPr>
              <p:nvPr/>
            </p:nvSpPr>
            <p:spPr bwMode="hidden">
              <a:xfrm rot="-5087790">
                <a:off x="1964" y="2613"/>
                <a:ext cx="2217" cy="17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65654" name="Rectangle 118"/>
              <p:cNvSpPr>
                <a:spLocks noChangeArrowheads="1"/>
              </p:cNvSpPr>
              <p:nvPr/>
            </p:nvSpPr>
            <p:spPr bwMode="hidden">
              <a:xfrm rot="-3417299">
                <a:off x="1019" y="2694"/>
                <a:ext cx="2678" cy="17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65655" name="Rectangle 119"/>
              <p:cNvSpPr>
                <a:spLocks noChangeArrowheads="1"/>
              </p:cNvSpPr>
              <p:nvPr/>
            </p:nvSpPr>
            <p:spPr bwMode="hidden">
              <a:xfrm rot="-835848">
                <a:off x="688" y="1748"/>
                <a:ext cx="2390" cy="17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  <p:grpSp>
            <p:nvGrpSpPr>
              <p:cNvPr id="65656" name="Group 120"/>
              <p:cNvGrpSpPr>
                <a:grpSpLocks noChangeAspect="1"/>
              </p:cNvGrpSpPr>
              <p:nvPr/>
            </p:nvGrpSpPr>
            <p:grpSpPr bwMode="auto">
              <a:xfrm>
                <a:off x="3046" y="1326"/>
                <a:ext cx="259" cy="299"/>
                <a:chOff x="3042" y="1265"/>
                <a:chExt cx="367" cy="424"/>
              </a:xfrm>
            </p:grpSpPr>
            <p:sp>
              <p:nvSpPr>
                <p:cNvPr id="65657" name="Oval 121"/>
                <p:cNvSpPr>
                  <a:spLocks noChangeAspect="1" noChangeArrowheads="1"/>
                </p:cNvSpPr>
                <p:nvPr userDrawn="1"/>
              </p:nvSpPr>
              <p:spPr bwMode="hidden">
                <a:xfrm rot="2828979">
                  <a:off x="2982" y="1467"/>
                  <a:ext cx="282" cy="161"/>
                </a:xfrm>
                <a:prstGeom prst="ellipse">
                  <a:avLst/>
                </a:prstGeom>
                <a:gradFill rotWithShape="0">
                  <a:gsLst>
                    <a:gs pos="0">
                      <a:schemeClr val="accent2"/>
                    </a:gs>
                    <a:gs pos="100000">
                      <a:schemeClr val="accent2">
                        <a:gamma/>
                        <a:tint val="84706"/>
                        <a:invGamma/>
                      </a:schemeClr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sp>
              <p:nvSpPr>
                <p:cNvPr id="65658" name="Freeform 122"/>
                <p:cNvSpPr>
                  <a:spLocks noChangeAspect="1"/>
                </p:cNvSpPr>
                <p:nvPr userDrawn="1"/>
              </p:nvSpPr>
              <p:spPr bwMode="hidden">
                <a:xfrm>
                  <a:off x="3070" y="1374"/>
                  <a:ext cx="227" cy="222"/>
                </a:xfrm>
                <a:custGeom>
                  <a:avLst/>
                  <a:gdLst/>
                  <a:ahLst/>
                  <a:cxnLst>
                    <a:cxn ang="0">
                      <a:pos x="227" y="134"/>
                    </a:cxn>
                    <a:cxn ang="0">
                      <a:pos x="203" y="144"/>
                    </a:cxn>
                    <a:cxn ang="0">
                      <a:pos x="179" y="138"/>
                    </a:cxn>
                    <a:cxn ang="0">
                      <a:pos x="149" y="126"/>
                    </a:cxn>
                    <a:cxn ang="0">
                      <a:pos x="126" y="102"/>
                    </a:cxn>
                    <a:cxn ang="0">
                      <a:pos x="102" y="72"/>
                    </a:cxn>
                    <a:cxn ang="0">
                      <a:pos x="84" y="48"/>
                    </a:cxn>
                    <a:cxn ang="0">
                      <a:pos x="78" y="24"/>
                    </a:cxn>
                    <a:cxn ang="0">
                      <a:pos x="84" y="0"/>
                    </a:cxn>
                    <a:cxn ang="0">
                      <a:pos x="84" y="0"/>
                    </a:cxn>
                    <a:cxn ang="0">
                      <a:pos x="78" y="0"/>
                    </a:cxn>
                    <a:cxn ang="0">
                      <a:pos x="18" y="60"/>
                    </a:cxn>
                    <a:cxn ang="0">
                      <a:pos x="0" y="90"/>
                    </a:cxn>
                    <a:cxn ang="0">
                      <a:pos x="0" y="120"/>
                    </a:cxn>
                    <a:cxn ang="0">
                      <a:pos x="12" y="156"/>
                    </a:cxn>
                    <a:cxn ang="0">
                      <a:pos x="36" y="192"/>
                    </a:cxn>
                    <a:cxn ang="0">
                      <a:pos x="66" y="216"/>
                    </a:cxn>
                    <a:cxn ang="0">
                      <a:pos x="96" y="222"/>
                    </a:cxn>
                    <a:cxn ang="0">
                      <a:pos x="126" y="222"/>
                    </a:cxn>
                    <a:cxn ang="0">
                      <a:pos x="155" y="210"/>
                    </a:cxn>
                    <a:cxn ang="0">
                      <a:pos x="227" y="138"/>
                    </a:cxn>
                    <a:cxn ang="0">
                      <a:pos x="227" y="134"/>
                    </a:cxn>
                  </a:cxnLst>
                  <a:rect l="0" t="0" r="r" b="b"/>
                  <a:pathLst>
                    <a:path w="227" h="222">
                      <a:moveTo>
                        <a:pt x="227" y="134"/>
                      </a:moveTo>
                      <a:lnTo>
                        <a:pt x="203" y="144"/>
                      </a:lnTo>
                      <a:lnTo>
                        <a:pt x="179" y="138"/>
                      </a:lnTo>
                      <a:lnTo>
                        <a:pt x="149" y="126"/>
                      </a:lnTo>
                      <a:lnTo>
                        <a:pt x="126" y="102"/>
                      </a:lnTo>
                      <a:lnTo>
                        <a:pt x="102" y="72"/>
                      </a:lnTo>
                      <a:lnTo>
                        <a:pt x="84" y="48"/>
                      </a:lnTo>
                      <a:lnTo>
                        <a:pt x="78" y="24"/>
                      </a:lnTo>
                      <a:lnTo>
                        <a:pt x="84" y="0"/>
                      </a:lnTo>
                      <a:lnTo>
                        <a:pt x="84" y="0"/>
                      </a:lnTo>
                      <a:lnTo>
                        <a:pt x="78" y="0"/>
                      </a:lnTo>
                      <a:lnTo>
                        <a:pt x="18" y="60"/>
                      </a:lnTo>
                      <a:lnTo>
                        <a:pt x="0" y="90"/>
                      </a:lnTo>
                      <a:lnTo>
                        <a:pt x="0" y="120"/>
                      </a:lnTo>
                      <a:lnTo>
                        <a:pt x="12" y="156"/>
                      </a:lnTo>
                      <a:lnTo>
                        <a:pt x="36" y="192"/>
                      </a:lnTo>
                      <a:lnTo>
                        <a:pt x="66" y="216"/>
                      </a:lnTo>
                      <a:lnTo>
                        <a:pt x="96" y="222"/>
                      </a:lnTo>
                      <a:lnTo>
                        <a:pt x="126" y="222"/>
                      </a:lnTo>
                      <a:lnTo>
                        <a:pt x="155" y="210"/>
                      </a:lnTo>
                      <a:lnTo>
                        <a:pt x="227" y="138"/>
                      </a:lnTo>
                      <a:lnTo>
                        <a:pt x="227" y="134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accent2"/>
                    </a:gs>
                    <a:gs pos="100000">
                      <a:schemeClr val="accent2">
                        <a:gamma/>
                        <a:tint val="84706"/>
                        <a:invGamma/>
                      </a:schemeClr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5659" name="Freeform 123"/>
                <p:cNvSpPr>
                  <a:spLocks noChangeAspect="1"/>
                </p:cNvSpPr>
                <p:nvPr userDrawn="1"/>
              </p:nvSpPr>
              <p:spPr bwMode="hidden">
                <a:xfrm>
                  <a:off x="3144" y="1365"/>
                  <a:ext cx="163" cy="155"/>
                </a:xfrm>
                <a:custGeom>
                  <a:avLst/>
                  <a:gdLst/>
                  <a:ahLst/>
                  <a:cxnLst>
                    <a:cxn ang="0">
                      <a:pos x="221" y="216"/>
                    </a:cxn>
                    <a:cxn ang="0">
                      <a:pos x="192" y="234"/>
                    </a:cxn>
                    <a:cxn ang="0">
                      <a:pos x="150" y="234"/>
                    </a:cxn>
                    <a:cxn ang="0">
                      <a:pos x="102" y="210"/>
                    </a:cxn>
                    <a:cxn ang="0">
                      <a:pos x="54" y="174"/>
                    </a:cxn>
                    <a:cxn ang="0">
                      <a:pos x="24" y="132"/>
                    </a:cxn>
                    <a:cxn ang="0">
                      <a:pos x="6" y="84"/>
                    </a:cxn>
                    <a:cxn ang="0">
                      <a:pos x="0" y="42"/>
                    </a:cxn>
                    <a:cxn ang="0">
                      <a:pos x="12" y="12"/>
                    </a:cxn>
                    <a:cxn ang="0">
                      <a:pos x="48" y="0"/>
                    </a:cxn>
                    <a:cxn ang="0">
                      <a:pos x="84" y="0"/>
                    </a:cxn>
                    <a:cxn ang="0">
                      <a:pos x="132" y="18"/>
                    </a:cxn>
                    <a:cxn ang="0">
                      <a:pos x="174" y="54"/>
                    </a:cxn>
                    <a:cxn ang="0">
                      <a:pos x="210" y="102"/>
                    </a:cxn>
                    <a:cxn ang="0">
                      <a:pos x="233" y="144"/>
                    </a:cxn>
                    <a:cxn ang="0">
                      <a:pos x="233" y="186"/>
                    </a:cxn>
                    <a:cxn ang="0">
                      <a:pos x="221" y="216"/>
                    </a:cxn>
                    <a:cxn ang="0">
                      <a:pos x="221" y="216"/>
                    </a:cxn>
                  </a:cxnLst>
                  <a:rect l="0" t="0" r="r" b="b"/>
                  <a:pathLst>
                    <a:path w="233" h="234">
                      <a:moveTo>
                        <a:pt x="221" y="216"/>
                      </a:moveTo>
                      <a:lnTo>
                        <a:pt x="192" y="234"/>
                      </a:lnTo>
                      <a:lnTo>
                        <a:pt x="150" y="234"/>
                      </a:lnTo>
                      <a:lnTo>
                        <a:pt x="102" y="210"/>
                      </a:lnTo>
                      <a:lnTo>
                        <a:pt x="54" y="174"/>
                      </a:lnTo>
                      <a:lnTo>
                        <a:pt x="24" y="132"/>
                      </a:lnTo>
                      <a:lnTo>
                        <a:pt x="6" y="84"/>
                      </a:lnTo>
                      <a:lnTo>
                        <a:pt x="0" y="42"/>
                      </a:lnTo>
                      <a:lnTo>
                        <a:pt x="12" y="12"/>
                      </a:lnTo>
                      <a:lnTo>
                        <a:pt x="48" y="0"/>
                      </a:lnTo>
                      <a:lnTo>
                        <a:pt x="84" y="0"/>
                      </a:lnTo>
                      <a:lnTo>
                        <a:pt x="132" y="18"/>
                      </a:lnTo>
                      <a:lnTo>
                        <a:pt x="174" y="54"/>
                      </a:lnTo>
                      <a:lnTo>
                        <a:pt x="210" y="102"/>
                      </a:lnTo>
                      <a:lnTo>
                        <a:pt x="233" y="144"/>
                      </a:lnTo>
                      <a:lnTo>
                        <a:pt x="233" y="186"/>
                      </a:lnTo>
                      <a:lnTo>
                        <a:pt x="221" y="216"/>
                      </a:lnTo>
                      <a:lnTo>
                        <a:pt x="221" y="216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accent2"/>
                    </a:gs>
                    <a:gs pos="100000">
                      <a:schemeClr val="accent2">
                        <a:gamma/>
                        <a:tint val="84706"/>
                        <a:invGamma/>
                      </a:schemeClr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5660" name="Freeform 124"/>
                <p:cNvSpPr>
                  <a:spLocks noChangeAspect="1"/>
                </p:cNvSpPr>
                <p:nvPr userDrawn="1"/>
              </p:nvSpPr>
              <p:spPr bwMode="hidden">
                <a:xfrm>
                  <a:off x="3202" y="1272"/>
                  <a:ext cx="203" cy="198"/>
                </a:xfrm>
                <a:custGeom>
                  <a:avLst/>
                  <a:gdLst/>
                  <a:ahLst/>
                  <a:cxnLst>
                    <a:cxn ang="0">
                      <a:pos x="179" y="18"/>
                    </a:cxn>
                    <a:cxn ang="0">
                      <a:pos x="197" y="48"/>
                    </a:cxn>
                    <a:cxn ang="0">
                      <a:pos x="203" y="60"/>
                    </a:cxn>
                    <a:cxn ang="0">
                      <a:pos x="197" y="66"/>
                    </a:cxn>
                    <a:cxn ang="0">
                      <a:pos x="65" y="192"/>
                    </a:cxn>
                    <a:cxn ang="0">
                      <a:pos x="59" y="198"/>
                    </a:cxn>
                    <a:cxn ang="0">
                      <a:pos x="47" y="192"/>
                    </a:cxn>
                    <a:cxn ang="0">
                      <a:pos x="17" y="174"/>
                    </a:cxn>
                    <a:cxn ang="0">
                      <a:pos x="0" y="150"/>
                    </a:cxn>
                    <a:cxn ang="0">
                      <a:pos x="0" y="126"/>
                    </a:cxn>
                    <a:cxn ang="0">
                      <a:pos x="131" y="0"/>
                    </a:cxn>
                    <a:cxn ang="0">
                      <a:pos x="155" y="0"/>
                    </a:cxn>
                    <a:cxn ang="0">
                      <a:pos x="179" y="18"/>
                    </a:cxn>
                    <a:cxn ang="0">
                      <a:pos x="179" y="18"/>
                    </a:cxn>
                  </a:cxnLst>
                  <a:rect l="0" t="0" r="r" b="b"/>
                  <a:pathLst>
                    <a:path w="203" h="198">
                      <a:moveTo>
                        <a:pt x="179" y="18"/>
                      </a:moveTo>
                      <a:lnTo>
                        <a:pt x="197" y="48"/>
                      </a:lnTo>
                      <a:lnTo>
                        <a:pt x="203" y="60"/>
                      </a:lnTo>
                      <a:lnTo>
                        <a:pt x="197" y="66"/>
                      </a:lnTo>
                      <a:lnTo>
                        <a:pt x="65" y="192"/>
                      </a:lnTo>
                      <a:lnTo>
                        <a:pt x="59" y="198"/>
                      </a:lnTo>
                      <a:lnTo>
                        <a:pt x="47" y="192"/>
                      </a:lnTo>
                      <a:lnTo>
                        <a:pt x="17" y="174"/>
                      </a:lnTo>
                      <a:lnTo>
                        <a:pt x="0" y="150"/>
                      </a:lnTo>
                      <a:lnTo>
                        <a:pt x="0" y="126"/>
                      </a:lnTo>
                      <a:lnTo>
                        <a:pt x="131" y="0"/>
                      </a:lnTo>
                      <a:lnTo>
                        <a:pt x="155" y="0"/>
                      </a:lnTo>
                      <a:lnTo>
                        <a:pt x="179" y="18"/>
                      </a:lnTo>
                      <a:lnTo>
                        <a:pt x="179" y="18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accent2"/>
                    </a:gs>
                    <a:gs pos="100000">
                      <a:schemeClr val="accent2">
                        <a:gamma/>
                        <a:tint val="84706"/>
                        <a:invGamma/>
                      </a:schemeClr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5661" name="Freeform 125"/>
                <p:cNvSpPr>
                  <a:spLocks noChangeAspect="1"/>
                </p:cNvSpPr>
                <p:nvPr userDrawn="1"/>
              </p:nvSpPr>
              <p:spPr bwMode="hidden">
                <a:xfrm>
                  <a:off x="3330" y="1265"/>
                  <a:ext cx="79" cy="74"/>
                </a:xfrm>
                <a:custGeom>
                  <a:avLst/>
                  <a:gdLst/>
                  <a:ahLst/>
                  <a:cxnLst>
                    <a:cxn ang="0">
                      <a:pos x="221" y="216"/>
                    </a:cxn>
                    <a:cxn ang="0">
                      <a:pos x="192" y="234"/>
                    </a:cxn>
                    <a:cxn ang="0">
                      <a:pos x="150" y="234"/>
                    </a:cxn>
                    <a:cxn ang="0">
                      <a:pos x="102" y="210"/>
                    </a:cxn>
                    <a:cxn ang="0">
                      <a:pos x="54" y="174"/>
                    </a:cxn>
                    <a:cxn ang="0">
                      <a:pos x="24" y="132"/>
                    </a:cxn>
                    <a:cxn ang="0">
                      <a:pos x="6" y="84"/>
                    </a:cxn>
                    <a:cxn ang="0">
                      <a:pos x="0" y="42"/>
                    </a:cxn>
                    <a:cxn ang="0">
                      <a:pos x="12" y="12"/>
                    </a:cxn>
                    <a:cxn ang="0">
                      <a:pos x="48" y="0"/>
                    </a:cxn>
                    <a:cxn ang="0">
                      <a:pos x="84" y="0"/>
                    </a:cxn>
                    <a:cxn ang="0">
                      <a:pos x="132" y="18"/>
                    </a:cxn>
                    <a:cxn ang="0">
                      <a:pos x="174" y="54"/>
                    </a:cxn>
                    <a:cxn ang="0">
                      <a:pos x="210" y="102"/>
                    </a:cxn>
                    <a:cxn ang="0">
                      <a:pos x="233" y="144"/>
                    </a:cxn>
                    <a:cxn ang="0">
                      <a:pos x="233" y="186"/>
                    </a:cxn>
                    <a:cxn ang="0">
                      <a:pos x="221" y="216"/>
                    </a:cxn>
                    <a:cxn ang="0">
                      <a:pos x="221" y="216"/>
                    </a:cxn>
                  </a:cxnLst>
                  <a:rect l="0" t="0" r="r" b="b"/>
                  <a:pathLst>
                    <a:path w="233" h="234">
                      <a:moveTo>
                        <a:pt x="221" y="216"/>
                      </a:moveTo>
                      <a:lnTo>
                        <a:pt x="192" y="234"/>
                      </a:lnTo>
                      <a:lnTo>
                        <a:pt x="150" y="234"/>
                      </a:lnTo>
                      <a:lnTo>
                        <a:pt x="102" y="210"/>
                      </a:lnTo>
                      <a:lnTo>
                        <a:pt x="54" y="174"/>
                      </a:lnTo>
                      <a:lnTo>
                        <a:pt x="24" y="132"/>
                      </a:lnTo>
                      <a:lnTo>
                        <a:pt x="6" y="84"/>
                      </a:lnTo>
                      <a:lnTo>
                        <a:pt x="0" y="42"/>
                      </a:lnTo>
                      <a:lnTo>
                        <a:pt x="12" y="12"/>
                      </a:lnTo>
                      <a:lnTo>
                        <a:pt x="48" y="0"/>
                      </a:lnTo>
                      <a:lnTo>
                        <a:pt x="84" y="0"/>
                      </a:lnTo>
                      <a:lnTo>
                        <a:pt x="132" y="18"/>
                      </a:lnTo>
                      <a:lnTo>
                        <a:pt x="174" y="54"/>
                      </a:lnTo>
                      <a:lnTo>
                        <a:pt x="210" y="102"/>
                      </a:lnTo>
                      <a:lnTo>
                        <a:pt x="233" y="144"/>
                      </a:lnTo>
                      <a:lnTo>
                        <a:pt x="233" y="186"/>
                      </a:lnTo>
                      <a:lnTo>
                        <a:pt x="221" y="216"/>
                      </a:lnTo>
                      <a:lnTo>
                        <a:pt x="221" y="216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accent2"/>
                    </a:gs>
                    <a:gs pos="100000">
                      <a:schemeClr val="accent2">
                        <a:gamma/>
                        <a:tint val="84706"/>
                        <a:invGamma/>
                      </a:schemeClr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</p:grpSp>
        </p:grpSp>
      </p:grpSp>
      <p:sp>
        <p:nvSpPr>
          <p:cNvPr id="65662" name="Rectangle 126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600200"/>
            <a:ext cx="7772400" cy="1973263"/>
          </a:xfrm>
        </p:spPr>
        <p:txBody>
          <a:bodyPr/>
          <a:lstStyle>
            <a:lvl1pPr>
              <a:defRPr sz="5100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65663" name="Rectangle 127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65664" name="Rectangle 128"/>
          <p:cNvSpPr>
            <a:spLocks noGrp="1" noChangeArrowheads="1"/>
          </p:cNvSpPr>
          <p:nvPr>
            <p:ph type="dt" sz="quarter" idx="2"/>
          </p:nvPr>
        </p:nvSpPr>
        <p:spPr/>
        <p:txBody>
          <a:bodyPr/>
          <a:lstStyle>
            <a:lvl1pPr>
              <a:defRPr>
                <a:effectLst/>
              </a:defRPr>
            </a:lvl1pPr>
          </a:lstStyle>
          <a:p>
            <a:endParaRPr lang="cs-CZ"/>
          </a:p>
        </p:txBody>
      </p:sp>
      <p:sp>
        <p:nvSpPr>
          <p:cNvPr id="65665" name="Rectangle 129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>
                <a:effectLst/>
              </a:defRPr>
            </a:lvl1pPr>
          </a:lstStyle>
          <a:p>
            <a:endParaRPr lang="cs-CZ"/>
          </a:p>
        </p:txBody>
      </p:sp>
      <p:sp>
        <p:nvSpPr>
          <p:cNvPr id="65666" name="Rectangle 130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>
                <a:effectLst/>
              </a:defRPr>
            </a:lvl1pPr>
          </a:lstStyle>
          <a:p>
            <a:fld id="{3DF2C216-6849-4C0E-B103-F0CA7D679F41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3CE6D1E-5931-4CE9-918A-F93AB535583D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6F8DC7E-7362-476B-83FA-CEBFB169DCEB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F9E5F4A-3359-4528-B9E2-D5CF4296EF7B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0177F94-F518-4442-BF21-DA9A4F0510C6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8A96BF4-D378-42D2-BFC7-2EDB1C4F1A10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BFAAF92-369D-482F-9743-C89CC9B25EF0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F228AF1-5C47-4B91-BB44-AA494311C39D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4B56D9C-1100-40B7-92F5-B13CD3085937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F12378C-F0ED-4197-9174-A8AFBEFC88F6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7813"/>
            <a:ext cx="2057400" cy="5853112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7813"/>
            <a:ext cx="6019800" cy="5853112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D8BC5C8-BDF1-4655-8F8B-E8A0D2DCA9F5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accent2"/>
            </a:gs>
            <a:gs pos="100000">
              <a:schemeClr val="bg1"/>
            </a:gs>
          </a:gsLst>
          <a:lin ang="189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4514" name="Group 2"/>
          <p:cNvGrpSpPr>
            <a:grpSpLocks/>
          </p:cNvGrpSpPr>
          <p:nvPr/>
        </p:nvGrpSpPr>
        <p:grpSpPr bwMode="auto">
          <a:xfrm>
            <a:off x="-609600" y="762000"/>
            <a:ext cx="7542213" cy="6029325"/>
            <a:chOff x="-384" y="480"/>
            <a:chExt cx="4751" cy="3798"/>
          </a:xfrm>
        </p:grpSpPr>
        <p:grpSp>
          <p:nvGrpSpPr>
            <p:cNvPr id="64515" name="Group 3"/>
            <p:cNvGrpSpPr>
              <a:grpSpLocks/>
            </p:cNvGrpSpPr>
            <p:nvPr/>
          </p:nvGrpSpPr>
          <p:grpSpPr bwMode="auto">
            <a:xfrm>
              <a:off x="-384" y="480"/>
              <a:ext cx="4751" cy="3798"/>
              <a:chOff x="0" y="522"/>
              <a:chExt cx="4751" cy="3798"/>
            </a:xfrm>
          </p:grpSpPr>
          <p:grpSp>
            <p:nvGrpSpPr>
              <p:cNvPr id="64516" name="Group 4"/>
              <p:cNvGrpSpPr>
                <a:grpSpLocks/>
              </p:cNvGrpSpPr>
              <p:nvPr userDrawn="1"/>
            </p:nvGrpSpPr>
            <p:grpSpPr bwMode="auto">
              <a:xfrm>
                <a:off x="0" y="522"/>
                <a:ext cx="4751" cy="3794"/>
                <a:chOff x="0" y="522"/>
                <a:chExt cx="4751" cy="3794"/>
              </a:xfrm>
            </p:grpSpPr>
            <p:sp>
              <p:nvSpPr>
                <p:cNvPr id="64517" name="Freeform 5"/>
                <p:cNvSpPr>
                  <a:spLocks/>
                </p:cNvSpPr>
                <p:nvPr userDrawn="1"/>
              </p:nvSpPr>
              <p:spPr bwMode="hidden">
                <a:xfrm>
                  <a:off x="628" y="1241"/>
                  <a:ext cx="3281" cy="3075"/>
                </a:xfrm>
                <a:custGeom>
                  <a:avLst/>
                  <a:gdLst/>
                  <a:ahLst/>
                  <a:cxnLst>
                    <a:cxn ang="0">
                      <a:pos x="502" y="1990"/>
                    </a:cxn>
                    <a:cxn ang="0">
                      <a:pos x="186" y="1474"/>
                    </a:cxn>
                    <a:cxn ang="0">
                      <a:pos x="66" y="1169"/>
                    </a:cxn>
                    <a:cxn ang="0">
                      <a:pos x="12" y="875"/>
                    </a:cxn>
                    <a:cxn ang="0">
                      <a:pos x="18" y="611"/>
                    </a:cxn>
                    <a:cxn ang="0">
                      <a:pos x="84" y="389"/>
                    </a:cxn>
                    <a:cxn ang="0">
                      <a:pos x="209" y="216"/>
                    </a:cxn>
                    <a:cxn ang="0">
                      <a:pos x="508" y="42"/>
                    </a:cxn>
                    <a:cxn ang="0">
                      <a:pos x="891" y="6"/>
                    </a:cxn>
                    <a:cxn ang="0">
                      <a:pos x="1334" y="102"/>
                    </a:cxn>
                    <a:cxn ang="0">
                      <a:pos x="1806" y="324"/>
                    </a:cxn>
                    <a:cxn ang="0">
                      <a:pos x="2272" y="659"/>
                    </a:cxn>
                    <a:cxn ang="0">
                      <a:pos x="2769" y="1187"/>
                    </a:cxn>
                    <a:cxn ang="0">
                      <a:pos x="3085" y="1702"/>
                    </a:cxn>
                    <a:cxn ang="0">
                      <a:pos x="3205" y="2008"/>
                    </a:cxn>
                    <a:cxn ang="0">
                      <a:pos x="3259" y="2302"/>
                    </a:cxn>
                    <a:cxn ang="0">
                      <a:pos x="3253" y="2565"/>
                    </a:cxn>
                    <a:cxn ang="0">
                      <a:pos x="3187" y="2781"/>
                    </a:cxn>
                    <a:cxn ang="0">
                      <a:pos x="3068" y="2961"/>
                    </a:cxn>
                    <a:cxn ang="0">
                      <a:pos x="2918" y="3075"/>
                    </a:cxn>
                    <a:cxn ang="0">
                      <a:pos x="3068" y="2967"/>
                    </a:cxn>
                    <a:cxn ang="0">
                      <a:pos x="3193" y="2787"/>
                    </a:cxn>
                    <a:cxn ang="0">
                      <a:pos x="3259" y="2565"/>
                    </a:cxn>
                    <a:cxn ang="0">
                      <a:pos x="3265" y="2302"/>
                    </a:cxn>
                    <a:cxn ang="0">
                      <a:pos x="3211" y="2008"/>
                    </a:cxn>
                    <a:cxn ang="0">
                      <a:pos x="3091" y="1702"/>
                    </a:cxn>
                    <a:cxn ang="0">
                      <a:pos x="2775" y="1181"/>
                    </a:cxn>
                    <a:cxn ang="0">
                      <a:pos x="2278" y="653"/>
                    </a:cxn>
                    <a:cxn ang="0">
                      <a:pos x="1806" y="318"/>
                    </a:cxn>
                    <a:cxn ang="0">
                      <a:pos x="1334" y="96"/>
                    </a:cxn>
                    <a:cxn ang="0">
                      <a:pos x="891" y="0"/>
                    </a:cxn>
                    <a:cxn ang="0">
                      <a:pos x="502" y="36"/>
                    </a:cxn>
                    <a:cxn ang="0">
                      <a:pos x="204" y="210"/>
                    </a:cxn>
                    <a:cxn ang="0">
                      <a:pos x="78" y="389"/>
                    </a:cxn>
                    <a:cxn ang="0">
                      <a:pos x="12" y="611"/>
                    </a:cxn>
                    <a:cxn ang="0">
                      <a:pos x="6" y="875"/>
                    </a:cxn>
                    <a:cxn ang="0">
                      <a:pos x="60" y="1169"/>
                    </a:cxn>
                    <a:cxn ang="0">
                      <a:pos x="180" y="1474"/>
                    </a:cxn>
                    <a:cxn ang="0">
                      <a:pos x="353" y="1786"/>
                    </a:cxn>
                    <a:cxn ang="0">
                      <a:pos x="849" y="2380"/>
                    </a:cxn>
                    <a:cxn ang="0">
                      <a:pos x="1244" y="2709"/>
                    </a:cxn>
                    <a:cxn ang="0">
                      <a:pos x="1656" y="2961"/>
                    </a:cxn>
                    <a:cxn ang="0">
                      <a:pos x="1937" y="3075"/>
                    </a:cxn>
                    <a:cxn ang="0">
                      <a:pos x="1525" y="2889"/>
                    </a:cxn>
                    <a:cxn ang="0">
                      <a:pos x="1118" y="2607"/>
                    </a:cxn>
                    <a:cxn ang="0">
                      <a:pos x="849" y="2380"/>
                    </a:cxn>
                  </a:cxnLst>
                  <a:rect l="0" t="0" r="r" b="b"/>
                  <a:pathLst>
                    <a:path w="3271" h="3075">
                      <a:moveTo>
                        <a:pt x="849" y="2380"/>
                      </a:moveTo>
                      <a:lnTo>
                        <a:pt x="664" y="2188"/>
                      </a:lnTo>
                      <a:lnTo>
                        <a:pt x="502" y="1990"/>
                      </a:lnTo>
                      <a:lnTo>
                        <a:pt x="359" y="1786"/>
                      </a:lnTo>
                      <a:lnTo>
                        <a:pt x="239" y="1576"/>
                      </a:lnTo>
                      <a:lnTo>
                        <a:pt x="186" y="1474"/>
                      </a:lnTo>
                      <a:lnTo>
                        <a:pt x="138" y="1373"/>
                      </a:lnTo>
                      <a:lnTo>
                        <a:pt x="102" y="1271"/>
                      </a:lnTo>
                      <a:lnTo>
                        <a:pt x="66" y="1169"/>
                      </a:lnTo>
                      <a:lnTo>
                        <a:pt x="42" y="1067"/>
                      </a:lnTo>
                      <a:lnTo>
                        <a:pt x="24" y="971"/>
                      </a:lnTo>
                      <a:lnTo>
                        <a:pt x="12" y="875"/>
                      </a:lnTo>
                      <a:lnTo>
                        <a:pt x="6" y="779"/>
                      </a:lnTo>
                      <a:lnTo>
                        <a:pt x="6" y="695"/>
                      </a:lnTo>
                      <a:lnTo>
                        <a:pt x="18" y="611"/>
                      </a:lnTo>
                      <a:lnTo>
                        <a:pt x="30" y="533"/>
                      </a:lnTo>
                      <a:lnTo>
                        <a:pt x="54" y="461"/>
                      </a:lnTo>
                      <a:lnTo>
                        <a:pt x="84" y="389"/>
                      </a:lnTo>
                      <a:lnTo>
                        <a:pt x="120" y="330"/>
                      </a:lnTo>
                      <a:lnTo>
                        <a:pt x="162" y="270"/>
                      </a:lnTo>
                      <a:lnTo>
                        <a:pt x="209" y="216"/>
                      </a:lnTo>
                      <a:lnTo>
                        <a:pt x="299" y="144"/>
                      </a:lnTo>
                      <a:lnTo>
                        <a:pt x="395" y="84"/>
                      </a:lnTo>
                      <a:lnTo>
                        <a:pt x="508" y="42"/>
                      </a:lnTo>
                      <a:lnTo>
                        <a:pt x="628" y="18"/>
                      </a:lnTo>
                      <a:lnTo>
                        <a:pt x="754" y="6"/>
                      </a:lnTo>
                      <a:lnTo>
                        <a:pt x="891" y="6"/>
                      </a:lnTo>
                      <a:lnTo>
                        <a:pt x="1035" y="24"/>
                      </a:lnTo>
                      <a:lnTo>
                        <a:pt x="1184" y="60"/>
                      </a:lnTo>
                      <a:lnTo>
                        <a:pt x="1334" y="102"/>
                      </a:lnTo>
                      <a:lnTo>
                        <a:pt x="1489" y="162"/>
                      </a:lnTo>
                      <a:lnTo>
                        <a:pt x="1644" y="240"/>
                      </a:lnTo>
                      <a:lnTo>
                        <a:pt x="1806" y="324"/>
                      </a:lnTo>
                      <a:lnTo>
                        <a:pt x="1961" y="425"/>
                      </a:lnTo>
                      <a:lnTo>
                        <a:pt x="2117" y="533"/>
                      </a:lnTo>
                      <a:lnTo>
                        <a:pt x="2272" y="659"/>
                      </a:lnTo>
                      <a:lnTo>
                        <a:pt x="2422" y="797"/>
                      </a:lnTo>
                      <a:lnTo>
                        <a:pt x="2607" y="989"/>
                      </a:lnTo>
                      <a:lnTo>
                        <a:pt x="2769" y="1187"/>
                      </a:lnTo>
                      <a:lnTo>
                        <a:pt x="2912" y="1391"/>
                      </a:lnTo>
                      <a:lnTo>
                        <a:pt x="3032" y="1600"/>
                      </a:lnTo>
                      <a:lnTo>
                        <a:pt x="3085" y="1702"/>
                      </a:lnTo>
                      <a:lnTo>
                        <a:pt x="3133" y="1804"/>
                      </a:lnTo>
                      <a:lnTo>
                        <a:pt x="3169" y="1906"/>
                      </a:lnTo>
                      <a:lnTo>
                        <a:pt x="3205" y="2008"/>
                      </a:lnTo>
                      <a:lnTo>
                        <a:pt x="3229" y="2110"/>
                      </a:lnTo>
                      <a:lnTo>
                        <a:pt x="3247" y="2206"/>
                      </a:lnTo>
                      <a:lnTo>
                        <a:pt x="3259" y="2302"/>
                      </a:lnTo>
                      <a:lnTo>
                        <a:pt x="3265" y="2398"/>
                      </a:lnTo>
                      <a:lnTo>
                        <a:pt x="3265" y="2482"/>
                      </a:lnTo>
                      <a:lnTo>
                        <a:pt x="3253" y="2565"/>
                      </a:lnTo>
                      <a:lnTo>
                        <a:pt x="3241" y="2643"/>
                      </a:lnTo>
                      <a:lnTo>
                        <a:pt x="3217" y="2715"/>
                      </a:lnTo>
                      <a:lnTo>
                        <a:pt x="3187" y="2781"/>
                      </a:lnTo>
                      <a:lnTo>
                        <a:pt x="3157" y="2847"/>
                      </a:lnTo>
                      <a:lnTo>
                        <a:pt x="3115" y="2907"/>
                      </a:lnTo>
                      <a:lnTo>
                        <a:pt x="3068" y="2961"/>
                      </a:lnTo>
                      <a:lnTo>
                        <a:pt x="3068" y="2961"/>
                      </a:lnTo>
                      <a:lnTo>
                        <a:pt x="2996" y="3021"/>
                      </a:lnTo>
                      <a:lnTo>
                        <a:pt x="2918" y="3075"/>
                      </a:lnTo>
                      <a:lnTo>
                        <a:pt x="2930" y="3075"/>
                      </a:lnTo>
                      <a:lnTo>
                        <a:pt x="3002" y="3027"/>
                      </a:lnTo>
                      <a:lnTo>
                        <a:pt x="3068" y="2967"/>
                      </a:lnTo>
                      <a:lnTo>
                        <a:pt x="3115" y="2913"/>
                      </a:lnTo>
                      <a:lnTo>
                        <a:pt x="3157" y="2853"/>
                      </a:lnTo>
                      <a:lnTo>
                        <a:pt x="3193" y="2787"/>
                      </a:lnTo>
                      <a:lnTo>
                        <a:pt x="3223" y="2721"/>
                      </a:lnTo>
                      <a:lnTo>
                        <a:pt x="3247" y="2643"/>
                      </a:lnTo>
                      <a:lnTo>
                        <a:pt x="3259" y="2565"/>
                      </a:lnTo>
                      <a:lnTo>
                        <a:pt x="3271" y="2482"/>
                      </a:lnTo>
                      <a:lnTo>
                        <a:pt x="3271" y="2398"/>
                      </a:lnTo>
                      <a:lnTo>
                        <a:pt x="3265" y="2302"/>
                      </a:lnTo>
                      <a:lnTo>
                        <a:pt x="3253" y="2206"/>
                      </a:lnTo>
                      <a:lnTo>
                        <a:pt x="3235" y="2110"/>
                      </a:lnTo>
                      <a:lnTo>
                        <a:pt x="3211" y="2008"/>
                      </a:lnTo>
                      <a:lnTo>
                        <a:pt x="3175" y="1906"/>
                      </a:lnTo>
                      <a:lnTo>
                        <a:pt x="3139" y="1804"/>
                      </a:lnTo>
                      <a:lnTo>
                        <a:pt x="3091" y="1702"/>
                      </a:lnTo>
                      <a:lnTo>
                        <a:pt x="3038" y="1594"/>
                      </a:lnTo>
                      <a:lnTo>
                        <a:pt x="2918" y="1391"/>
                      </a:lnTo>
                      <a:lnTo>
                        <a:pt x="2775" y="1181"/>
                      </a:lnTo>
                      <a:lnTo>
                        <a:pt x="2613" y="983"/>
                      </a:lnTo>
                      <a:lnTo>
                        <a:pt x="2428" y="791"/>
                      </a:lnTo>
                      <a:lnTo>
                        <a:pt x="2278" y="653"/>
                      </a:lnTo>
                      <a:lnTo>
                        <a:pt x="2123" y="527"/>
                      </a:lnTo>
                      <a:lnTo>
                        <a:pt x="1967" y="419"/>
                      </a:lnTo>
                      <a:lnTo>
                        <a:pt x="1806" y="318"/>
                      </a:lnTo>
                      <a:lnTo>
                        <a:pt x="1650" y="234"/>
                      </a:lnTo>
                      <a:lnTo>
                        <a:pt x="1489" y="156"/>
                      </a:lnTo>
                      <a:lnTo>
                        <a:pt x="1334" y="96"/>
                      </a:lnTo>
                      <a:lnTo>
                        <a:pt x="1184" y="54"/>
                      </a:lnTo>
                      <a:lnTo>
                        <a:pt x="1035" y="18"/>
                      </a:lnTo>
                      <a:lnTo>
                        <a:pt x="891" y="0"/>
                      </a:lnTo>
                      <a:lnTo>
                        <a:pt x="754" y="0"/>
                      </a:lnTo>
                      <a:lnTo>
                        <a:pt x="622" y="12"/>
                      </a:lnTo>
                      <a:lnTo>
                        <a:pt x="502" y="36"/>
                      </a:lnTo>
                      <a:lnTo>
                        <a:pt x="395" y="78"/>
                      </a:lnTo>
                      <a:lnTo>
                        <a:pt x="293" y="138"/>
                      </a:lnTo>
                      <a:lnTo>
                        <a:pt x="204" y="210"/>
                      </a:lnTo>
                      <a:lnTo>
                        <a:pt x="156" y="264"/>
                      </a:lnTo>
                      <a:lnTo>
                        <a:pt x="114" y="324"/>
                      </a:lnTo>
                      <a:lnTo>
                        <a:pt x="78" y="389"/>
                      </a:lnTo>
                      <a:lnTo>
                        <a:pt x="48" y="461"/>
                      </a:lnTo>
                      <a:lnTo>
                        <a:pt x="30" y="533"/>
                      </a:lnTo>
                      <a:lnTo>
                        <a:pt x="12" y="611"/>
                      </a:lnTo>
                      <a:lnTo>
                        <a:pt x="6" y="695"/>
                      </a:lnTo>
                      <a:lnTo>
                        <a:pt x="0" y="779"/>
                      </a:lnTo>
                      <a:lnTo>
                        <a:pt x="6" y="875"/>
                      </a:lnTo>
                      <a:lnTo>
                        <a:pt x="18" y="971"/>
                      </a:lnTo>
                      <a:lnTo>
                        <a:pt x="36" y="1067"/>
                      </a:lnTo>
                      <a:lnTo>
                        <a:pt x="60" y="1169"/>
                      </a:lnTo>
                      <a:lnTo>
                        <a:pt x="96" y="1271"/>
                      </a:lnTo>
                      <a:lnTo>
                        <a:pt x="132" y="1373"/>
                      </a:lnTo>
                      <a:lnTo>
                        <a:pt x="180" y="1474"/>
                      </a:lnTo>
                      <a:lnTo>
                        <a:pt x="233" y="1582"/>
                      </a:lnTo>
                      <a:lnTo>
                        <a:pt x="287" y="1684"/>
                      </a:lnTo>
                      <a:lnTo>
                        <a:pt x="353" y="1786"/>
                      </a:lnTo>
                      <a:lnTo>
                        <a:pt x="496" y="1990"/>
                      </a:lnTo>
                      <a:lnTo>
                        <a:pt x="664" y="2188"/>
                      </a:lnTo>
                      <a:lnTo>
                        <a:pt x="849" y="2380"/>
                      </a:lnTo>
                      <a:lnTo>
                        <a:pt x="981" y="2500"/>
                      </a:lnTo>
                      <a:lnTo>
                        <a:pt x="1112" y="2607"/>
                      </a:lnTo>
                      <a:lnTo>
                        <a:pt x="1244" y="2709"/>
                      </a:lnTo>
                      <a:lnTo>
                        <a:pt x="1381" y="2805"/>
                      </a:lnTo>
                      <a:lnTo>
                        <a:pt x="1519" y="2889"/>
                      </a:lnTo>
                      <a:lnTo>
                        <a:pt x="1656" y="2961"/>
                      </a:lnTo>
                      <a:lnTo>
                        <a:pt x="1788" y="3021"/>
                      </a:lnTo>
                      <a:lnTo>
                        <a:pt x="1926" y="3075"/>
                      </a:lnTo>
                      <a:lnTo>
                        <a:pt x="1937" y="3075"/>
                      </a:lnTo>
                      <a:lnTo>
                        <a:pt x="1800" y="3021"/>
                      </a:lnTo>
                      <a:lnTo>
                        <a:pt x="1662" y="2961"/>
                      </a:lnTo>
                      <a:lnTo>
                        <a:pt x="1525" y="2889"/>
                      </a:lnTo>
                      <a:lnTo>
                        <a:pt x="1387" y="2805"/>
                      </a:lnTo>
                      <a:lnTo>
                        <a:pt x="1250" y="2709"/>
                      </a:lnTo>
                      <a:lnTo>
                        <a:pt x="1118" y="2607"/>
                      </a:lnTo>
                      <a:lnTo>
                        <a:pt x="981" y="2500"/>
                      </a:lnTo>
                      <a:lnTo>
                        <a:pt x="849" y="2380"/>
                      </a:lnTo>
                      <a:lnTo>
                        <a:pt x="849" y="238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grpSp>
              <p:nvGrpSpPr>
                <p:cNvPr id="64518" name="Group 6"/>
                <p:cNvGrpSpPr>
                  <a:grpSpLocks/>
                </p:cNvGrpSpPr>
                <p:nvPr userDrawn="1"/>
              </p:nvGrpSpPr>
              <p:grpSpPr bwMode="auto">
                <a:xfrm>
                  <a:off x="0" y="522"/>
                  <a:ext cx="4751" cy="3794"/>
                  <a:chOff x="0" y="522"/>
                  <a:chExt cx="4751" cy="3794"/>
                </a:xfrm>
              </p:grpSpPr>
              <p:sp>
                <p:nvSpPr>
                  <p:cNvPr id="64519" name="Freeform 7"/>
                  <p:cNvSpPr>
                    <a:spLocks/>
                  </p:cNvSpPr>
                  <p:nvPr userDrawn="1"/>
                </p:nvSpPr>
                <p:spPr bwMode="hidden">
                  <a:xfrm>
                    <a:off x="400" y="815"/>
                    <a:ext cx="3964" cy="3501"/>
                  </a:xfrm>
                  <a:custGeom>
                    <a:avLst/>
                    <a:gdLst/>
                    <a:ahLst/>
                    <a:cxnLst>
                      <a:cxn ang="0">
                        <a:pos x="3946" y="2860"/>
                      </a:cxn>
                      <a:cxn ang="0">
                        <a:pos x="3910" y="2614"/>
                      </a:cxn>
                      <a:cxn ang="0">
                        <a:pos x="3839" y="2368"/>
                      </a:cxn>
                      <a:cxn ang="0">
                        <a:pos x="3731" y="2110"/>
                      </a:cxn>
                      <a:cxn ang="0">
                        <a:pos x="3593" y="1853"/>
                      </a:cxn>
                      <a:cxn ang="0">
                        <a:pos x="3432" y="1595"/>
                      </a:cxn>
                      <a:cxn ang="0">
                        <a:pos x="3241" y="1343"/>
                      </a:cxn>
                      <a:cxn ang="0">
                        <a:pos x="3025" y="1103"/>
                      </a:cxn>
                      <a:cxn ang="0">
                        <a:pos x="2721" y="815"/>
                      </a:cxn>
                      <a:cxn ang="0">
                        <a:pos x="2332" y="522"/>
                      </a:cxn>
                      <a:cxn ang="0">
                        <a:pos x="1943" y="288"/>
                      </a:cxn>
                      <a:cxn ang="0">
                        <a:pos x="1555" y="126"/>
                      </a:cxn>
                      <a:cxn ang="0">
                        <a:pos x="1184" y="24"/>
                      </a:cxn>
                      <a:cxn ang="0">
                        <a:pos x="837" y="0"/>
                      </a:cxn>
                      <a:cxn ang="0">
                        <a:pos x="526" y="48"/>
                      </a:cxn>
                      <a:cxn ang="0">
                        <a:pos x="263" y="174"/>
                      </a:cxn>
                      <a:cxn ang="0">
                        <a:pos x="114" y="312"/>
                      </a:cxn>
                      <a:cxn ang="0">
                        <a:pos x="0" y="486"/>
                      </a:cxn>
                      <a:cxn ang="0">
                        <a:pos x="72" y="372"/>
                      </a:cxn>
                      <a:cxn ang="0">
                        <a:pos x="269" y="174"/>
                      </a:cxn>
                      <a:cxn ang="0">
                        <a:pos x="526" y="48"/>
                      </a:cxn>
                      <a:cxn ang="0">
                        <a:pos x="837" y="6"/>
                      </a:cxn>
                      <a:cxn ang="0">
                        <a:pos x="1184" y="30"/>
                      </a:cxn>
                      <a:cxn ang="0">
                        <a:pos x="1555" y="132"/>
                      </a:cxn>
                      <a:cxn ang="0">
                        <a:pos x="1943" y="294"/>
                      </a:cxn>
                      <a:cxn ang="0">
                        <a:pos x="2332" y="528"/>
                      </a:cxn>
                      <a:cxn ang="0">
                        <a:pos x="2715" y="821"/>
                      </a:cxn>
                      <a:cxn ang="0">
                        <a:pos x="3127" y="1223"/>
                      </a:cxn>
                      <a:cxn ang="0">
                        <a:pos x="3336" y="1469"/>
                      </a:cxn>
                      <a:cxn ang="0">
                        <a:pos x="3510" y="1727"/>
                      </a:cxn>
                      <a:cxn ang="0">
                        <a:pos x="3665" y="1984"/>
                      </a:cxn>
                      <a:cxn ang="0">
                        <a:pos x="3785" y="2236"/>
                      </a:cxn>
                      <a:cxn ang="0">
                        <a:pos x="3875" y="2494"/>
                      </a:cxn>
                      <a:cxn ang="0">
                        <a:pos x="3934" y="2740"/>
                      </a:cxn>
                      <a:cxn ang="0">
                        <a:pos x="3952" y="2973"/>
                      </a:cxn>
                      <a:cxn ang="0">
                        <a:pos x="3922" y="3255"/>
                      </a:cxn>
                      <a:cxn ang="0">
                        <a:pos x="3833" y="3501"/>
                      </a:cxn>
                      <a:cxn ang="0">
                        <a:pos x="3886" y="3387"/>
                      </a:cxn>
                      <a:cxn ang="0">
                        <a:pos x="3946" y="3123"/>
                      </a:cxn>
                      <a:cxn ang="0">
                        <a:pos x="3952" y="2973"/>
                      </a:cxn>
                    </a:cxnLst>
                    <a:rect l="0" t="0" r="r" b="b"/>
                    <a:pathLst>
                      <a:path w="3952" h="3501">
                        <a:moveTo>
                          <a:pt x="3952" y="2973"/>
                        </a:moveTo>
                        <a:lnTo>
                          <a:pt x="3946" y="2860"/>
                        </a:lnTo>
                        <a:lnTo>
                          <a:pt x="3934" y="2740"/>
                        </a:lnTo>
                        <a:lnTo>
                          <a:pt x="3910" y="2614"/>
                        </a:lnTo>
                        <a:lnTo>
                          <a:pt x="3875" y="2494"/>
                        </a:lnTo>
                        <a:lnTo>
                          <a:pt x="3839" y="2368"/>
                        </a:lnTo>
                        <a:lnTo>
                          <a:pt x="3785" y="2236"/>
                        </a:lnTo>
                        <a:lnTo>
                          <a:pt x="3731" y="2110"/>
                        </a:lnTo>
                        <a:lnTo>
                          <a:pt x="3665" y="1978"/>
                        </a:lnTo>
                        <a:lnTo>
                          <a:pt x="3593" y="1853"/>
                        </a:lnTo>
                        <a:lnTo>
                          <a:pt x="3516" y="1721"/>
                        </a:lnTo>
                        <a:lnTo>
                          <a:pt x="3432" y="1595"/>
                        </a:lnTo>
                        <a:lnTo>
                          <a:pt x="3336" y="1469"/>
                        </a:lnTo>
                        <a:lnTo>
                          <a:pt x="3241" y="1343"/>
                        </a:lnTo>
                        <a:lnTo>
                          <a:pt x="3133" y="1223"/>
                        </a:lnTo>
                        <a:lnTo>
                          <a:pt x="3025" y="1103"/>
                        </a:lnTo>
                        <a:lnTo>
                          <a:pt x="2906" y="983"/>
                        </a:lnTo>
                        <a:lnTo>
                          <a:pt x="2721" y="815"/>
                        </a:lnTo>
                        <a:lnTo>
                          <a:pt x="2529" y="660"/>
                        </a:lnTo>
                        <a:lnTo>
                          <a:pt x="2332" y="522"/>
                        </a:lnTo>
                        <a:lnTo>
                          <a:pt x="2141" y="396"/>
                        </a:lnTo>
                        <a:lnTo>
                          <a:pt x="1943" y="288"/>
                        </a:lnTo>
                        <a:lnTo>
                          <a:pt x="1746" y="198"/>
                        </a:lnTo>
                        <a:lnTo>
                          <a:pt x="1555" y="126"/>
                        </a:lnTo>
                        <a:lnTo>
                          <a:pt x="1363" y="66"/>
                        </a:lnTo>
                        <a:lnTo>
                          <a:pt x="1184" y="24"/>
                        </a:lnTo>
                        <a:lnTo>
                          <a:pt x="1005" y="6"/>
                        </a:lnTo>
                        <a:lnTo>
                          <a:pt x="837" y="0"/>
                        </a:lnTo>
                        <a:lnTo>
                          <a:pt x="676" y="12"/>
                        </a:lnTo>
                        <a:lnTo>
                          <a:pt x="526" y="48"/>
                        </a:lnTo>
                        <a:lnTo>
                          <a:pt x="389" y="102"/>
                        </a:lnTo>
                        <a:lnTo>
                          <a:pt x="263" y="174"/>
                        </a:lnTo>
                        <a:lnTo>
                          <a:pt x="155" y="264"/>
                        </a:lnTo>
                        <a:lnTo>
                          <a:pt x="114" y="312"/>
                        </a:lnTo>
                        <a:lnTo>
                          <a:pt x="72" y="366"/>
                        </a:lnTo>
                        <a:lnTo>
                          <a:pt x="0" y="486"/>
                        </a:lnTo>
                        <a:lnTo>
                          <a:pt x="0" y="498"/>
                        </a:lnTo>
                        <a:lnTo>
                          <a:pt x="72" y="372"/>
                        </a:lnTo>
                        <a:lnTo>
                          <a:pt x="161" y="264"/>
                        </a:lnTo>
                        <a:lnTo>
                          <a:pt x="269" y="174"/>
                        </a:lnTo>
                        <a:lnTo>
                          <a:pt x="395" y="102"/>
                        </a:lnTo>
                        <a:lnTo>
                          <a:pt x="526" y="48"/>
                        </a:lnTo>
                        <a:lnTo>
                          <a:pt x="676" y="18"/>
                        </a:lnTo>
                        <a:lnTo>
                          <a:pt x="837" y="6"/>
                        </a:lnTo>
                        <a:lnTo>
                          <a:pt x="1005" y="6"/>
                        </a:lnTo>
                        <a:lnTo>
                          <a:pt x="1184" y="30"/>
                        </a:lnTo>
                        <a:lnTo>
                          <a:pt x="1363" y="72"/>
                        </a:lnTo>
                        <a:lnTo>
                          <a:pt x="1555" y="132"/>
                        </a:lnTo>
                        <a:lnTo>
                          <a:pt x="1746" y="204"/>
                        </a:lnTo>
                        <a:lnTo>
                          <a:pt x="1943" y="294"/>
                        </a:lnTo>
                        <a:lnTo>
                          <a:pt x="2135" y="402"/>
                        </a:lnTo>
                        <a:lnTo>
                          <a:pt x="2332" y="528"/>
                        </a:lnTo>
                        <a:lnTo>
                          <a:pt x="2523" y="666"/>
                        </a:lnTo>
                        <a:lnTo>
                          <a:pt x="2715" y="821"/>
                        </a:lnTo>
                        <a:lnTo>
                          <a:pt x="2900" y="989"/>
                        </a:lnTo>
                        <a:lnTo>
                          <a:pt x="3127" y="1223"/>
                        </a:lnTo>
                        <a:lnTo>
                          <a:pt x="3235" y="1349"/>
                        </a:lnTo>
                        <a:lnTo>
                          <a:pt x="3336" y="1469"/>
                        </a:lnTo>
                        <a:lnTo>
                          <a:pt x="3426" y="1595"/>
                        </a:lnTo>
                        <a:lnTo>
                          <a:pt x="3510" y="1727"/>
                        </a:lnTo>
                        <a:lnTo>
                          <a:pt x="3593" y="1853"/>
                        </a:lnTo>
                        <a:lnTo>
                          <a:pt x="3665" y="1984"/>
                        </a:lnTo>
                        <a:lnTo>
                          <a:pt x="3731" y="2110"/>
                        </a:lnTo>
                        <a:lnTo>
                          <a:pt x="3785" y="2236"/>
                        </a:lnTo>
                        <a:lnTo>
                          <a:pt x="3833" y="2368"/>
                        </a:lnTo>
                        <a:lnTo>
                          <a:pt x="3875" y="2494"/>
                        </a:lnTo>
                        <a:lnTo>
                          <a:pt x="3910" y="2614"/>
                        </a:lnTo>
                        <a:lnTo>
                          <a:pt x="3934" y="2740"/>
                        </a:lnTo>
                        <a:lnTo>
                          <a:pt x="3946" y="2860"/>
                        </a:lnTo>
                        <a:lnTo>
                          <a:pt x="3952" y="2973"/>
                        </a:lnTo>
                        <a:lnTo>
                          <a:pt x="3946" y="3123"/>
                        </a:lnTo>
                        <a:lnTo>
                          <a:pt x="3922" y="3255"/>
                        </a:lnTo>
                        <a:lnTo>
                          <a:pt x="3886" y="3387"/>
                        </a:lnTo>
                        <a:lnTo>
                          <a:pt x="3833" y="3501"/>
                        </a:lnTo>
                        <a:lnTo>
                          <a:pt x="3833" y="3501"/>
                        </a:lnTo>
                        <a:lnTo>
                          <a:pt x="3886" y="3387"/>
                        </a:lnTo>
                        <a:lnTo>
                          <a:pt x="3928" y="3255"/>
                        </a:lnTo>
                        <a:lnTo>
                          <a:pt x="3946" y="3123"/>
                        </a:lnTo>
                        <a:lnTo>
                          <a:pt x="3952" y="2973"/>
                        </a:lnTo>
                        <a:lnTo>
                          <a:pt x="3952" y="2973"/>
                        </a:lnTo>
                        <a:close/>
                      </a:path>
                    </a:pathLst>
                  </a:custGeom>
                  <a:solidFill>
                    <a:schemeClr val="accent2"/>
                  </a:solidFill>
                  <a:ln w="9525">
                    <a:noFill/>
                    <a:round/>
                    <a:headEnd/>
                    <a:tailEnd/>
                  </a:ln>
                </p:spPr>
                <p:txBody>
                  <a:bodyPr/>
                  <a:lstStyle/>
                  <a:p>
                    <a:endParaRPr lang="cs-CZ"/>
                  </a:p>
                </p:txBody>
              </p:sp>
              <p:sp>
                <p:nvSpPr>
                  <p:cNvPr id="64520" name="Freeform 8"/>
                  <p:cNvSpPr>
                    <a:spLocks/>
                  </p:cNvSpPr>
                  <p:nvPr userDrawn="1"/>
                </p:nvSpPr>
                <p:spPr bwMode="hidden">
                  <a:xfrm>
                    <a:off x="406" y="953"/>
                    <a:ext cx="3803" cy="3363"/>
                  </a:xfrm>
                  <a:custGeom>
                    <a:avLst/>
                    <a:gdLst/>
                    <a:ahLst/>
                    <a:cxnLst>
                      <a:cxn ang="0">
                        <a:pos x="676" y="2416"/>
                      </a:cxn>
                      <a:cxn ang="0">
                        <a:pos x="419" y="2062"/>
                      </a:cxn>
                      <a:cxn ang="0">
                        <a:pos x="215" y="1703"/>
                      </a:cxn>
                      <a:cxn ang="0">
                        <a:pos x="78" y="1343"/>
                      </a:cxn>
                      <a:cxn ang="0">
                        <a:pos x="12" y="1001"/>
                      </a:cxn>
                      <a:cxn ang="0">
                        <a:pos x="18" y="701"/>
                      </a:cxn>
                      <a:cxn ang="0">
                        <a:pos x="96" y="450"/>
                      </a:cxn>
                      <a:cxn ang="0">
                        <a:pos x="239" y="246"/>
                      </a:cxn>
                      <a:cxn ang="0">
                        <a:pos x="580" y="48"/>
                      </a:cxn>
                      <a:cxn ang="0">
                        <a:pos x="1028" y="6"/>
                      </a:cxn>
                      <a:cxn ang="0">
                        <a:pos x="1543" y="120"/>
                      </a:cxn>
                      <a:cxn ang="0">
                        <a:pos x="2087" y="378"/>
                      </a:cxn>
                      <a:cxn ang="0">
                        <a:pos x="2631" y="773"/>
                      </a:cxn>
                      <a:cxn ang="0">
                        <a:pos x="3115" y="1265"/>
                      </a:cxn>
                      <a:cxn ang="0">
                        <a:pos x="3378" y="1625"/>
                      </a:cxn>
                      <a:cxn ang="0">
                        <a:pos x="3582" y="1984"/>
                      </a:cxn>
                      <a:cxn ang="0">
                        <a:pos x="3719" y="2344"/>
                      </a:cxn>
                      <a:cxn ang="0">
                        <a:pos x="3785" y="2686"/>
                      </a:cxn>
                      <a:cxn ang="0">
                        <a:pos x="3749" y="3105"/>
                      </a:cxn>
                      <a:cxn ang="0">
                        <a:pos x="3629" y="3363"/>
                      </a:cxn>
                      <a:cxn ang="0">
                        <a:pos x="3779" y="2967"/>
                      </a:cxn>
                      <a:cxn ang="0">
                        <a:pos x="3791" y="2794"/>
                      </a:cxn>
                      <a:cxn ang="0">
                        <a:pos x="3749" y="2458"/>
                      </a:cxn>
                      <a:cxn ang="0">
                        <a:pos x="3635" y="2104"/>
                      </a:cxn>
                      <a:cxn ang="0">
                        <a:pos x="3456" y="1739"/>
                      </a:cxn>
                      <a:cxn ang="0">
                        <a:pos x="3211" y="1385"/>
                      </a:cxn>
                      <a:cxn ang="0">
                        <a:pos x="2804" y="929"/>
                      </a:cxn>
                      <a:cxn ang="0">
                        <a:pos x="2272" y="492"/>
                      </a:cxn>
                      <a:cxn ang="0">
                        <a:pos x="1722" y="192"/>
                      </a:cxn>
                      <a:cxn ang="0">
                        <a:pos x="1190" y="24"/>
                      </a:cxn>
                      <a:cxn ang="0">
                        <a:pos x="717" y="12"/>
                      </a:cxn>
                      <a:cxn ang="0">
                        <a:pos x="335" y="162"/>
                      </a:cxn>
                      <a:cxn ang="0">
                        <a:pos x="132" y="378"/>
                      </a:cxn>
                      <a:cxn ang="0">
                        <a:pos x="36" y="612"/>
                      </a:cxn>
                      <a:cxn ang="0">
                        <a:pos x="0" y="893"/>
                      </a:cxn>
                      <a:cxn ang="0">
                        <a:pos x="42" y="1229"/>
                      </a:cxn>
                      <a:cxn ang="0">
                        <a:pos x="161" y="1583"/>
                      </a:cxn>
                      <a:cxn ang="0">
                        <a:pos x="341" y="1942"/>
                      </a:cxn>
                      <a:cxn ang="0">
                        <a:pos x="580" y="2302"/>
                      </a:cxn>
                      <a:cxn ang="0">
                        <a:pos x="987" y="2758"/>
                      </a:cxn>
                      <a:cxn ang="0">
                        <a:pos x="1596" y="3237"/>
                      </a:cxn>
                      <a:cxn ang="0">
                        <a:pos x="1596" y="3237"/>
                      </a:cxn>
                      <a:cxn ang="0">
                        <a:pos x="993" y="2758"/>
                      </a:cxn>
                    </a:cxnLst>
                    <a:rect l="0" t="0" r="r" b="b"/>
                    <a:pathLst>
                      <a:path w="3791" h="3363">
                        <a:moveTo>
                          <a:pt x="993" y="2758"/>
                        </a:moveTo>
                        <a:lnTo>
                          <a:pt x="777" y="2536"/>
                        </a:lnTo>
                        <a:lnTo>
                          <a:pt x="676" y="2416"/>
                        </a:lnTo>
                        <a:lnTo>
                          <a:pt x="586" y="2302"/>
                        </a:lnTo>
                        <a:lnTo>
                          <a:pt x="496" y="2182"/>
                        </a:lnTo>
                        <a:lnTo>
                          <a:pt x="419" y="2062"/>
                        </a:lnTo>
                        <a:lnTo>
                          <a:pt x="341" y="1942"/>
                        </a:lnTo>
                        <a:lnTo>
                          <a:pt x="275" y="1822"/>
                        </a:lnTo>
                        <a:lnTo>
                          <a:pt x="215" y="1703"/>
                        </a:lnTo>
                        <a:lnTo>
                          <a:pt x="161" y="1583"/>
                        </a:lnTo>
                        <a:lnTo>
                          <a:pt x="114" y="1463"/>
                        </a:lnTo>
                        <a:lnTo>
                          <a:pt x="78" y="1343"/>
                        </a:lnTo>
                        <a:lnTo>
                          <a:pt x="48" y="1229"/>
                        </a:lnTo>
                        <a:lnTo>
                          <a:pt x="24" y="1115"/>
                        </a:lnTo>
                        <a:lnTo>
                          <a:pt x="12" y="1001"/>
                        </a:lnTo>
                        <a:lnTo>
                          <a:pt x="6" y="893"/>
                        </a:lnTo>
                        <a:lnTo>
                          <a:pt x="12" y="797"/>
                        </a:lnTo>
                        <a:lnTo>
                          <a:pt x="18" y="701"/>
                        </a:lnTo>
                        <a:lnTo>
                          <a:pt x="42" y="612"/>
                        </a:lnTo>
                        <a:lnTo>
                          <a:pt x="66" y="528"/>
                        </a:lnTo>
                        <a:lnTo>
                          <a:pt x="96" y="450"/>
                        </a:lnTo>
                        <a:lnTo>
                          <a:pt x="138" y="378"/>
                        </a:lnTo>
                        <a:lnTo>
                          <a:pt x="185" y="306"/>
                        </a:lnTo>
                        <a:lnTo>
                          <a:pt x="239" y="246"/>
                        </a:lnTo>
                        <a:lnTo>
                          <a:pt x="341" y="162"/>
                        </a:lnTo>
                        <a:lnTo>
                          <a:pt x="454" y="96"/>
                        </a:lnTo>
                        <a:lnTo>
                          <a:pt x="580" y="48"/>
                        </a:lnTo>
                        <a:lnTo>
                          <a:pt x="723" y="18"/>
                        </a:lnTo>
                        <a:lnTo>
                          <a:pt x="867" y="6"/>
                        </a:lnTo>
                        <a:lnTo>
                          <a:pt x="1028" y="6"/>
                        </a:lnTo>
                        <a:lnTo>
                          <a:pt x="1196" y="30"/>
                        </a:lnTo>
                        <a:lnTo>
                          <a:pt x="1363" y="66"/>
                        </a:lnTo>
                        <a:lnTo>
                          <a:pt x="1543" y="120"/>
                        </a:lnTo>
                        <a:lnTo>
                          <a:pt x="1722" y="192"/>
                        </a:lnTo>
                        <a:lnTo>
                          <a:pt x="1901" y="282"/>
                        </a:lnTo>
                        <a:lnTo>
                          <a:pt x="2087" y="378"/>
                        </a:lnTo>
                        <a:lnTo>
                          <a:pt x="2272" y="498"/>
                        </a:lnTo>
                        <a:lnTo>
                          <a:pt x="2451" y="624"/>
                        </a:lnTo>
                        <a:lnTo>
                          <a:pt x="2631" y="773"/>
                        </a:lnTo>
                        <a:lnTo>
                          <a:pt x="2804" y="929"/>
                        </a:lnTo>
                        <a:lnTo>
                          <a:pt x="3019" y="1151"/>
                        </a:lnTo>
                        <a:lnTo>
                          <a:pt x="3115" y="1265"/>
                        </a:lnTo>
                        <a:lnTo>
                          <a:pt x="3211" y="1385"/>
                        </a:lnTo>
                        <a:lnTo>
                          <a:pt x="3295" y="1505"/>
                        </a:lnTo>
                        <a:lnTo>
                          <a:pt x="3378" y="1625"/>
                        </a:lnTo>
                        <a:lnTo>
                          <a:pt x="3450" y="1745"/>
                        </a:lnTo>
                        <a:lnTo>
                          <a:pt x="3522" y="1864"/>
                        </a:lnTo>
                        <a:lnTo>
                          <a:pt x="3582" y="1984"/>
                        </a:lnTo>
                        <a:lnTo>
                          <a:pt x="3635" y="2104"/>
                        </a:lnTo>
                        <a:lnTo>
                          <a:pt x="3677" y="2224"/>
                        </a:lnTo>
                        <a:lnTo>
                          <a:pt x="3719" y="2344"/>
                        </a:lnTo>
                        <a:lnTo>
                          <a:pt x="3749" y="2458"/>
                        </a:lnTo>
                        <a:lnTo>
                          <a:pt x="3773" y="2572"/>
                        </a:lnTo>
                        <a:lnTo>
                          <a:pt x="3785" y="2686"/>
                        </a:lnTo>
                        <a:lnTo>
                          <a:pt x="3791" y="2794"/>
                        </a:lnTo>
                        <a:lnTo>
                          <a:pt x="3779" y="2955"/>
                        </a:lnTo>
                        <a:lnTo>
                          <a:pt x="3749" y="3105"/>
                        </a:lnTo>
                        <a:lnTo>
                          <a:pt x="3695" y="3243"/>
                        </a:lnTo>
                        <a:lnTo>
                          <a:pt x="3623" y="3363"/>
                        </a:lnTo>
                        <a:lnTo>
                          <a:pt x="3629" y="3363"/>
                        </a:lnTo>
                        <a:lnTo>
                          <a:pt x="3701" y="3243"/>
                        </a:lnTo>
                        <a:lnTo>
                          <a:pt x="3749" y="3111"/>
                        </a:lnTo>
                        <a:lnTo>
                          <a:pt x="3779" y="2967"/>
                        </a:lnTo>
                        <a:lnTo>
                          <a:pt x="3791" y="2806"/>
                        </a:lnTo>
                        <a:lnTo>
                          <a:pt x="3791" y="2800"/>
                        </a:lnTo>
                        <a:lnTo>
                          <a:pt x="3791" y="2794"/>
                        </a:lnTo>
                        <a:lnTo>
                          <a:pt x="3785" y="2686"/>
                        </a:lnTo>
                        <a:lnTo>
                          <a:pt x="3773" y="2572"/>
                        </a:lnTo>
                        <a:lnTo>
                          <a:pt x="3749" y="2458"/>
                        </a:lnTo>
                        <a:lnTo>
                          <a:pt x="3719" y="2338"/>
                        </a:lnTo>
                        <a:lnTo>
                          <a:pt x="3683" y="2224"/>
                        </a:lnTo>
                        <a:lnTo>
                          <a:pt x="3635" y="2104"/>
                        </a:lnTo>
                        <a:lnTo>
                          <a:pt x="3582" y="1984"/>
                        </a:lnTo>
                        <a:lnTo>
                          <a:pt x="3522" y="1864"/>
                        </a:lnTo>
                        <a:lnTo>
                          <a:pt x="3456" y="1739"/>
                        </a:lnTo>
                        <a:lnTo>
                          <a:pt x="3378" y="1619"/>
                        </a:lnTo>
                        <a:lnTo>
                          <a:pt x="3300" y="1499"/>
                        </a:lnTo>
                        <a:lnTo>
                          <a:pt x="3211" y="1385"/>
                        </a:lnTo>
                        <a:lnTo>
                          <a:pt x="3121" y="1265"/>
                        </a:lnTo>
                        <a:lnTo>
                          <a:pt x="3019" y="1151"/>
                        </a:lnTo>
                        <a:lnTo>
                          <a:pt x="2804" y="929"/>
                        </a:lnTo>
                        <a:lnTo>
                          <a:pt x="2631" y="767"/>
                        </a:lnTo>
                        <a:lnTo>
                          <a:pt x="2451" y="624"/>
                        </a:lnTo>
                        <a:lnTo>
                          <a:pt x="2272" y="492"/>
                        </a:lnTo>
                        <a:lnTo>
                          <a:pt x="2087" y="378"/>
                        </a:lnTo>
                        <a:lnTo>
                          <a:pt x="1901" y="276"/>
                        </a:lnTo>
                        <a:lnTo>
                          <a:pt x="1722" y="192"/>
                        </a:lnTo>
                        <a:lnTo>
                          <a:pt x="1543" y="120"/>
                        </a:lnTo>
                        <a:lnTo>
                          <a:pt x="1363" y="66"/>
                        </a:lnTo>
                        <a:lnTo>
                          <a:pt x="1190" y="24"/>
                        </a:lnTo>
                        <a:lnTo>
                          <a:pt x="1028" y="6"/>
                        </a:lnTo>
                        <a:lnTo>
                          <a:pt x="867" y="0"/>
                        </a:lnTo>
                        <a:lnTo>
                          <a:pt x="717" y="12"/>
                        </a:lnTo>
                        <a:lnTo>
                          <a:pt x="580" y="42"/>
                        </a:lnTo>
                        <a:lnTo>
                          <a:pt x="448" y="90"/>
                        </a:lnTo>
                        <a:lnTo>
                          <a:pt x="335" y="162"/>
                        </a:lnTo>
                        <a:lnTo>
                          <a:pt x="233" y="246"/>
                        </a:lnTo>
                        <a:lnTo>
                          <a:pt x="179" y="306"/>
                        </a:lnTo>
                        <a:lnTo>
                          <a:pt x="132" y="378"/>
                        </a:lnTo>
                        <a:lnTo>
                          <a:pt x="90" y="450"/>
                        </a:lnTo>
                        <a:lnTo>
                          <a:pt x="60" y="528"/>
                        </a:lnTo>
                        <a:lnTo>
                          <a:pt x="36" y="612"/>
                        </a:lnTo>
                        <a:lnTo>
                          <a:pt x="12" y="701"/>
                        </a:lnTo>
                        <a:lnTo>
                          <a:pt x="6" y="797"/>
                        </a:lnTo>
                        <a:lnTo>
                          <a:pt x="0" y="893"/>
                        </a:lnTo>
                        <a:lnTo>
                          <a:pt x="6" y="1001"/>
                        </a:lnTo>
                        <a:lnTo>
                          <a:pt x="24" y="1115"/>
                        </a:lnTo>
                        <a:lnTo>
                          <a:pt x="42" y="1229"/>
                        </a:lnTo>
                        <a:lnTo>
                          <a:pt x="78" y="1343"/>
                        </a:lnTo>
                        <a:lnTo>
                          <a:pt x="114" y="1463"/>
                        </a:lnTo>
                        <a:lnTo>
                          <a:pt x="161" y="1583"/>
                        </a:lnTo>
                        <a:lnTo>
                          <a:pt x="215" y="1703"/>
                        </a:lnTo>
                        <a:lnTo>
                          <a:pt x="275" y="1822"/>
                        </a:lnTo>
                        <a:lnTo>
                          <a:pt x="341" y="1942"/>
                        </a:lnTo>
                        <a:lnTo>
                          <a:pt x="413" y="2062"/>
                        </a:lnTo>
                        <a:lnTo>
                          <a:pt x="496" y="2182"/>
                        </a:lnTo>
                        <a:lnTo>
                          <a:pt x="580" y="2302"/>
                        </a:lnTo>
                        <a:lnTo>
                          <a:pt x="676" y="2422"/>
                        </a:lnTo>
                        <a:lnTo>
                          <a:pt x="771" y="2536"/>
                        </a:lnTo>
                        <a:lnTo>
                          <a:pt x="987" y="2758"/>
                        </a:lnTo>
                        <a:lnTo>
                          <a:pt x="1184" y="2931"/>
                        </a:lnTo>
                        <a:lnTo>
                          <a:pt x="1387" y="3093"/>
                        </a:lnTo>
                        <a:lnTo>
                          <a:pt x="1596" y="3237"/>
                        </a:lnTo>
                        <a:lnTo>
                          <a:pt x="1800" y="3363"/>
                        </a:lnTo>
                        <a:lnTo>
                          <a:pt x="1806" y="3363"/>
                        </a:lnTo>
                        <a:lnTo>
                          <a:pt x="1596" y="3237"/>
                        </a:lnTo>
                        <a:lnTo>
                          <a:pt x="1393" y="3093"/>
                        </a:lnTo>
                        <a:lnTo>
                          <a:pt x="1190" y="2931"/>
                        </a:lnTo>
                        <a:lnTo>
                          <a:pt x="993" y="2758"/>
                        </a:lnTo>
                        <a:lnTo>
                          <a:pt x="993" y="2758"/>
                        </a:lnTo>
                        <a:close/>
                      </a:path>
                    </a:pathLst>
                  </a:custGeom>
                  <a:solidFill>
                    <a:schemeClr val="accent2"/>
                  </a:solidFill>
                  <a:ln w="9525">
                    <a:noFill/>
                    <a:round/>
                    <a:headEnd/>
                    <a:tailEnd/>
                  </a:ln>
                </p:spPr>
                <p:txBody>
                  <a:bodyPr/>
                  <a:lstStyle/>
                  <a:p>
                    <a:endParaRPr lang="cs-CZ"/>
                  </a:p>
                </p:txBody>
              </p:sp>
              <p:sp>
                <p:nvSpPr>
                  <p:cNvPr id="64521" name="Freeform 9"/>
                  <p:cNvSpPr>
                    <a:spLocks/>
                  </p:cNvSpPr>
                  <p:nvPr userDrawn="1"/>
                </p:nvSpPr>
                <p:spPr bwMode="hidden">
                  <a:xfrm>
                    <a:off x="514" y="1091"/>
                    <a:ext cx="3538" cy="3225"/>
                  </a:xfrm>
                  <a:custGeom>
                    <a:avLst/>
                    <a:gdLst/>
                    <a:ahLst/>
                    <a:cxnLst>
                      <a:cxn ang="0">
                        <a:pos x="538" y="2146"/>
                      </a:cxn>
                      <a:cxn ang="0">
                        <a:pos x="317" y="1816"/>
                      </a:cxn>
                      <a:cxn ang="0">
                        <a:pos x="149" y="1481"/>
                      </a:cxn>
                      <a:cxn ang="0">
                        <a:pos x="41" y="1151"/>
                      </a:cxn>
                      <a:cxn ang="0">
                        <a:pos x="0" y="839"/>
                      </a:cxn>
                      <a:cxn ang="0">
                        <a:pos x="30" y="575"/>
                      </a:cxn>
                      <a:cxn ang="0">
                        <a:pos x="125" y="354"/>
                      </a:cxn>
                      <a:cxn ang="0">
                        <a:pos x="317" y="150"/>
                      </a:cxn>
                      <a:cxn ang="0">
                        <a:pos x="669" y="12"/>
                      </a:cxn>
                      <a:cxn ang="0">
                        <a:pos x="1112" y="24"/>
                      </a:cxn>
                      <a:cxn ang="0">
                        <a:pos x="1608" y="174"/>
                      </a:cxn>
                      <a:cxn ang="0">
                        <a:pos x="2116" y="456"/>
                      </a:cxn>
                      <a:cxn ang="0">
                        <a:pos x="2613" y="857"/>
                      </a:cxn>
                      <a:cxn ang="0">
                        <a:pos x="3073" y="1391"/>
                      </a:cxn>
                      <a:cxn ang="0">
                        <a:pos x="3276" y="1726"/>
                      </a:cxn>
                      <a:cxn ang="0">
                        <a:pos x="3426" y="2062"/>
                      </a:cxn>
                      <a:cxn ang="0">
                        <a:pos x="3509" y="2386"/>
                      </a:cxn>
                      <a:cxn ang="0">
                        <a:pos x="3521" y="2680"/>
                      </a:cxn>
                      <a:cxn ang="0">
                        <a:pos x="3474" y="2931"/>
                      </a:cxn>
                      <a:cxn ang="0">
                        <a:pos x="3360" y="3141"/>
                      </a:cxn>
                      <a:cxn ang="0">
                        <a:pos x="3282" y="3225"/>
                      </a:cxn>
                      <a:cxn ang="0">
                        <a:pos x="3312" y="3201"/>
                      </a:cxn>
                      <a:cxn ang="0">
                        <a:pos x="3444" y="3009"/>
                      </a:cxn>
                      <a:cxn ang="0">
                        <a:pos x="3515" y="2769"/>
                      </a:cxn>
                      <a:cxn ang="0">
                        <a:pos x="3521" y="2488"/>
                      </a:cxn>
                      <a:cxn ang="0">
                        <a:pos x="3462" y="2170"/>
                      </a:cxn>
                      <a:cxn ang="0">
                        <a:pos x="3336" y="1834"/>
                      </a:cxn>
                      <a:cxn ang="0">
                        <a:pos x="3145" y="1499"/>
                      </a:cxn>
                      <a:cxn ang="0">
                        <a:pos x="2816" y="1061"/>
                      </a:cxn>
                      <a:cxn ang="0">
                        <a:pos x="2284" y="575"/>
                      </a:cxn>
                      <a:cxn ang="0">
                        <a:pos x="1775" y="252"/>
                      </a:cxn>
                      <a:cxn ang="0">
                        <a:pos x="1273" y="60"/>
                      </a:cxn>
                      <a:cxn ang="0">
                        <a:pos x="807" y="0"/>
                      </a:cxn>
                      <a:cxn ang="0">
                        <a:pos x="418" y="84"/>
                      </a:cxn>
                      <a:cxn ang="0">
                        <a:pos x="167" y="288"/>
                      </a:cxn>
                      <a:cxn ang="0">
                        <a:pos x="53" y="498"/>
                      </a:cxn>
                      <a:cxn ang="0">
                        <a:pos x="0" y="749"/>
                      </a:cxn>
                      <a:cxn ang="0">
                        <a:pos x="18" y="1043"/>
                      </a:cxn>
                      <a:cxn ang="0">
                        <a:pos x="101" y="1373"/>
                      </a:cxn>
                      <a:cxn ang="0">
                        <a:pos x="251" y="1708"/>
                      </a:cxn>
                      <a:cxn ang="0">
                        <a:pos x="454" y="2038"/>
                      </a:cxn>
                      <a:cxn ang="0">
                        <a:pos x="914" y="2572"/>
                      </a:cxn>
                      <a:cxn ang="0">
                        <a:pos x="1255" y="2865"/>
                      </a:cxn>
                      <a:cxn ang="0">
                        <a:pos x="1608" y="3099"/>
                      </a:cxn>
                      <a:cxn ang="0">
                        <a:pos x="1853" y="3225"/>
                      </a:cxn>
                      <a:cxn ang="0">
                        <a:pos x="1494" y="3027"/>
                      </a:cxn>
                      <a:cxn ang="0">
                        <a:pos x="1142" y="2769"/>
                      </a:cxn>
                    </a:cxnLst>
                    <a:rect l="0" t="0" r="r" b="b"/>
                    <a:pathLst>
                      <a:path w="3527" h="3225">
                        <a:moveTo>
                          <a:pt x="914" y="2572"/>
                        </a:moveTo>
                        <a:lnTo>
                          <a:pt x="717" y="2362"/>
                        </a:lnTo>
                        <a:lnTo>
                          <a:pt x="538" y="2146"/>
                        </a:lnTo>
                        <a:lnTo>
                          <a:pt x="460" y="2038"/>
                        </a:lnTo>
                        <a:lnTo>
                          <a:pt x="382" y="1930"/>
                        </a:lnTo>
                        <a:lnTo>
                          <a:pt x="317" y="1816"/>
                        </a:lnTo>
                        <a:lnTo>
                          <a:pt x="251" y="1702"/>
                        </a:lnTo>
                        <a:lnTo>
                          <a:pt x="197" y="1589"/>
                        </a:lnTo>
                        <a:lnTo>
                          <a:pt x="149" y="1481"/>
                        </a:lnTo>
                        <a:lnTo>
                          <a:pt x="107" y="1367"/>
                        </a:lnTo>
                        <a:lnTo>
                          <a:pt x="71" y="1259"/>
                        </a:lnTo>
                        <a:lnTo>
                          <a:pt x="41" y="1151"/>
                        </a:lnTo>
                        <a:lnTo>
                          <a:pt x="18" y="1043"/>
                        </a:lnTo>
                        <a:lnTo>
                          <a:pt x="6" y="941"/>
                        </a:lnTo>
                        <a:lnTo>
                          <a:pt x="0" y="839"/>
                        </a:lnTo>
                        <a:lnTo>
                          <a:pt x="6" y="749"/>
                        </a:lnTo>
                        <a:lnTo>
                          <a:pt x="12" y="659"/>
                        </a:lnTo>
                        <a:lnTo>
                          <a:pt x="30" y="575"/>
                        </a:lnTo>
                        <a:lnTo>
                          <a:pt x="59" y="498"/>
                        </a:lnTo>
                        <a:lnTo>
                          <a:pt x="89" y="420"/>
                        </a:lnTo>
                        <a:lnTo>
                          <a:pt x="125" y="354"/>
                        </a:lnTo>
                        <a:lnTo>
                          <a:pt x="173" y="288"/>
                        </a:lnTo>
                        <a:lnTo>
                          <a:pt x="221" y="228"/>
                        </a:lnTo>
                        <a:lnTo>
                          <a:pt x="317" y="150"/>
                        </a:lnTo>
                        <a:lnTo>
                          <a:pt x="424" y="90"/>
                        </a:lnTo>
                        <a:lnTo>
                          <a:pt x="544" y="42"/>
                        </a:lnTo>
                        <a:lnTo>
                          <a:pt x="669" y="12"/>
                        </a:lnTo>
                        <a:lnTo>
                          <a:pt x="813" y="0"/>
                        </a:lnTo>
                        <a:lnTo>
                          <a:pt x="956" y="6"/>
                        </a:lnTo>
                        <a:lnTo>
                          <a:pt x="1112" y="24"/>
                        </a:lnTo>
                        <a:lnTo>
                          <a:pt x="1273" y="60"/>
                        </a:lnTo>
                        <a:lnTo>
                          <a:pt x="1441" y="114"/>
                        </a:lnTo>
                        <a:lnTo>
                          <a:pt x="1608" y="174"/>
                        </a:lnTo>
                        <a:lnTo>
                          <a:pt x="1775" y="258"/>
                        </a:lnTo>
                        <a:lnTo>
                          <a:pt x="1949" y="348"/>
                        </a:lnTo>
                        <a:lnTo>
                          <a:pt x="2116" y="456"/>
                        </a:lnTo>
                        <a:lnTo>
                          <a:pt x="2284" y="575"/>
                        </a:lnTo>
                        <a:lnTo>
                          <a:pt x="2451" y="713"/>
                        </a:lnTo>
                        <a:lnTo>
                          <a:pt x="2613" y="857"/>
                        </a:lnTo>
                        <a:lnTo>
                          <a:pt x="2810" y="1067"/>
                        </a:lnTo>
                        <a:lnTo>
                          <a:pt x="2989" y="1283"/>
                        </a:lnTo>
                        <a:lnTo>
                          <a:pt x="3073" y="1391"/>
                        </a:lnTo>
                        <a:lnTo>
                          <a:pt x="3145" y="1505"/>
                        </a:lnTo>
                        <a:lnTo>
                          <a:pt x="3216" y="1612"/>
                        </a:lnTo>
                        <a:lnTo>
                          <a:pt x="3276" y="1726"/>
                        </a:lnTo>
                        <a:lnTo>
                          <a:pt x="3330" y="1840"/>
                        </a:lnTo>
                        <a:lnTo>
                          <a:pt x="3384" y="1948"/>
                        </a:lnTo>
                        <a:lnTo>
                          <a:pt x="3426" y="2062"/>
                        </a:lnTo>
                        <a:lnTo>
                          <a:pt x="3462" y="2170"/>
                        </a:lnTo>
                        <a:lnTo>
                          <a:pt x="3491" y="2278"/>
                        </a:lnTo>
                        <a:lnTo>
                          <a:pt x="3509" y="2386"/>
                        </a:lnTo>
                        <a:lnTo>
                          <a:pt x="3521" y="2488"/>
                        </a:lnTo>
                        <a:lnTo>
                          <a:pt x="3527" y="2590"/>
                        </a:lnTo>
                        <a:lnTo>
                          <a:pt x="3521" y="2680"/>
                        </a:lnTo>
                        <a:lnTo>
                          <a:pt x="3515" y="2769"/>
                        </a:lnTo>
                        <a:lnTo>
                          <a:pt x="3497" y="2853"/>
                        </a:lnTo>
                        <a:lnTo>
                          <a:pt x="3474" y="2931"/>
                        </a:lnTo>
                        <a:lnTo>
                          <a:pt x="3438" y="3009"/>
                        </a:lnTo>
                        <a:lnTo>
                          <a:pt x="3402" y="3075"/>
                        </a:lnTo>
                        <a:lnTo>
                          <a:pt x="3360" y="3141"/>
                        </a:lnTo>
                        <a:lnTo>
                          <a:pt x="3306" y="3201"/>
                        </a:lnTo>
                        <a:lnTo>
                          <a:pt x="3294" y="3213"/>
                        </a:lnTo>
                        <a:lnTo>
                          <a:pt x="3282" y="3225"/>
                        </a:lnTo>
                        <a:lnTo>
                          <a:pt x="3288" y="3225"/>
                        </a:lnTo>
                        <a:lnTo>
                          <a:pt x="3300" y="3213"/>
                        </a:lnTo>
                        <a:lnTo>
                          <a:pt x="3312" y="3201"/>
                        </a:lnTo>
                        <a:lnTo>
                          <a:pt x="3366" y="3141"/>
                        </a:lnTo>
                        <a:lnTo>
                          <a:pt x="3408" y="3075"/>
                        </a:lnTo>
                        <a:lnTo>
                          <a:pt x="3444" y="3009"/>
                        </a:lnTo>
                        <a:lnTo>
                          <a:pt x="3474" y="2931"/>
                        </a:lnTo>
                        <a:lnTo>
                          <a:pt x="3497" y="2853"/>
                        </a:lnTo>
                        <a:lnTo>
                          <a:pt x="3515" y="2769"/>
                        </a:lnTo>
                        <a:lnTo>
                          <a:pt x="3527" y="2680"/>
                        </a:lnTo>
                        <a:lnTo>
                          <a:pt x="3527" y="2590"/>
                        </a:lnTo>
                        <a:lnTo>
                          <a:pt x="3521" y="2488"/>
                        </a:lnTo>
                        <a:lnTo>
                          <a:pt x="3509" y="2386"/>
                        </a:lnTo>
                        <a:lnTo>
                          <a:pt x="3491" y="2278"/>
                        </a:lnTo>
                        <a:lnTo>
                          <a:pt x="3462" y="2170"/>
                        </a:lnTo>
                        <a:lnTo>
                          <a:pt x="3426" y="2056"/>
                        </a:lnTo>
                        <a:lnTo>
                          <a:pt x="3384" y="1948"/>
                        </a:lnTo>
                        <a:lnTo>
                          <a:pt x="3336" y="1834"/>
                        </a:lnTo>
                        <a:lnTo>
                          <a:pt x="3276" y="1726"/>
                        </a:lnTo>
                        <a:lnTo>
                          <a:pt x="3216" y="1612"/>
                        </a:lnTo>
                        <a:lnTo>
                          <a:pt x="3145" y="1499"/>
                        </a:lnTo>
                        <a:lnTo>
                          <a:pt x="3073" y="1391"/>
                        </a:lnTo>
                        <a:lnTo>
                          <a:pt x="2989" y="1277"/>
                        </a:lnTo>
                        <a:lnTo>
                          <a:pt x="2816" y="1061"/>
                        </a:lnTo>
                        <a:lnTo>
                          <a:pt x="2613" y="857"/>
                        </a:lnTo>
                        <a:lnTo>
                          <a:pt x="2451" y="707"/>
                        </a:lnTo>
                        <a:lnTo>
                          <a:pt x="2284" y="575"/>
                        </a:lnTo>
                        <a:lnTo>
                          <a:pt x="2116" y="456"/>
                        </a:lnTo>
                        <a:lnTo>
                          <a:pt x="1949" y="348"/>
                        </a:lnTo>
                        <a:lnTo>
                          <a:pt x="1775" y="252"/>
                        </a:lnTo>
                        <a:lnTo>
                          <a:pt x="1608" y="174"/>
                        </a:lnTo>
                        <a:lnTo>
                          <a:pt x="1435" y="108"/>
                        </a:lnTo>
                        <a:lnTo>
                          <a:pt x="1273" y="60"/>
                        </a:lnTo>
                        <a:lnTo>
                          <a:pt x="1112" y="24"/>
                        </a:lnTo>
                        <a:lnTo>
                          <a:pt x="956" y="0"/>
                        </a:lnTo>
                        <a:lnTo>
                          <a:pt x="807" y="0"/>
                        </a:lnTo>
                        <a:lnTo>
                          <a:pt x="669" y="12"/>
                        </a:lnTo>
                        <a:lnTo>
                          <a:pt x="538" y="42"/>
                        </a:lnTo>
                        <a:lnTo>
                          <a:pt x="418" y="84"/>
                        </a:lnTo>
                        <a:lnTo>
                          <a:pt x="311" y="150"/>
                        </a:lnTo>
                        <a:lnTo>
                          <a:pt x="215" y="228"/>
                        </a:lnTo>
                        <a:lnTo>
                          <a:pt x="167" y="288"/>
                        </a:lnTo>
                        <a:lnTo>
                          <a:pt x="119" y="354"/>
                        </a:lnTo>
                        <a:lnTo>
                          <a:pt x="83" y="420"/>
                        </a:lnTo>
                        <a:lnTo>
                          <a:pt x="53" y="498"/>
                        </a:lnTo>
                        <a:lnTo>
                          <a:pt x="30" y="575"/>
                        </a:lnTo>
                        <a:lnTo>
                          <a:pt x="12" y="659"/>
                        </a:lnTo>
                        <a:lnTo>
                          <a:pt x="0" y="749"/>
                        </a:lnTo>
                        <a:lnTo>
                          <a:pt x="0" y="839"/>
                        </a:lnTo>
                        <a:lnTo>
                          <a:pt x="6" y="941"/>
                        </a:lnTo>
                        <a:lnTo>
                          <a:pt x="18" y="1043"/>
                        </a:lnTo>
                        <a:lnTo>
                          <a:pt x="35" y="1151"/>
                        </a:lnTo>
                        <a:lnTo>
                          <a:pt x="65" y="1259"/>
                        </a:lnTo>
                        <a:lnTo>
                          <a:pt x="101" y="1373"/>
                        </a:lnTo>
                        <a:lnTo>
                          <a:pt x="143" y="1481"/>
                        </a:lnTo>
                        <a:lnTo>
                          <a:pt x="191" y="1595"/>
                        </a:lnTo>
                        <a:lnTo>
                          <a:pt x="251" y="1708"/>
                        </a:lnTo>
                        <a:lnTo>
                          <a:pt x="311" y="1816"/>
                        </a:lnTo>
                        <a:lnTo>
                          <a:pt x="382" y="1930"/>
                        </a:lnTo>
                        <a:lnTo>
                          <a:pt x="454" y="2038"/>
                        </a:lnTo>
                        <a:lnTo>
                          <a:pt x="538" y="2152"/>
                        </a:lnTo>
                        <a:lnTo>
                          <a:pt x="717" y="2368"/>
                        </a:lnTo>
                        <a:lnTo>
                          <a:pt x="914" y="2572"/>
                        </a:lnTo>
                        <a:lnTo>
                          <a:pt x="1028" y="2674"/>
                        </a:lnTo>
                        <a:lnTo>
                          <a:pt x="1142" y="2775"/>
                        </a:lnTo>
                        <a:lnTo>
                          <a:pt x="1255" y="2865"/>
                        </a:lnTo>
                        <a:lnTo>
                          <a:pt x="1369" y="2949"/>
                        </a:lnTo>
                        <a:lnTo>
                          <a:pt x="1488" y="3027"/>
                        </a:lnTo>
                        <a:lnTo>
                          <a:pt x="1608" y="3099"/>
                        </a:lnTo>
                        <a:lnTo>
                          <a:pt x="1722" y="3165"/>
                        </a:lnTo>
                        <a:lnTo>
                          <a:pt x="1841" y="3225"/>
                        </a:lnTo>
                        <a:lnTo>
                          <a:pt x="1853" y="3225"/>
                        </a:lnTo>
                        <a:lnTo>
                          <a:pt x="1734" y="3165"/>
                        </a:lnTo>
                        <a:lnTo>
                          <a:pt x="1614" y="3099"/>
                        </a:lnTo>
                        <a:lnTo>
                          <a:pt x="1494" y="3027"/>
                        </a:lnTo>
                        <a:lnTo>
                          <a:pt x="1375" y="2949"/>
                        </a:lnTo>
                        <a:lnTo>
                          <a:pt x="1261" y="2865"/>
                        </a:lnTo>
                        <a:lnTo>
                          <a:pt x="1142" y="2769"/>
                        </a:lnTo>
                        <a:lnTo>
                          <a:pt x="914" y="2572"/>
                        </a:lnTo>
                        <a:lnTo>
                          <a:pt x="914" y="2572"/>
                        </a:lnTo>
                        <a:close/>
                      </a:path>
                    </a:pathLst>
                  </a:custGeom>
                  <a:solidFill>
                    <a:schemeClr val="accent2"/>
                  </a:solidFill>
                  <a:ln w="9525">
                    <a:noFill/>
                    <a:round/>
                    <a:headEnd/>
                    <a:tailEnd/>
                  </a:ln>
                </p:spPr>
                <p:txBody>
                  <a:bodyPr/>
                  <a:lstStyle/>
                  <a:p>
                    <a:endParaRPr lang="cs-CZ"/>
                  </a:p>
                </p:txBody>
              </p:sp>
              <p:grpSp>
                <p:nvGrpSpPr>
                  <p:cNvPr id="64522" name="Group 10"/>
                  <p:cNvGrpSpPr>
                    <a:grpSpLocks/>
                  </p:cNvGrpSpPr>
                  <p:nvPr userDrawn="1"/>
                </p:nvGrpSpPr>
                <p:grpSpPr bwMode="auto">
                  <a:xfrm>
                    <a:off x="0" y="522"/>
                    <a:ext cx="4751" cy="3794"/>
                    <a:chOff x="0" y="522"/>
                    <a:chExt cx="4751" cy="3794"/>
                  </a:xfrm>
                </p:grpSpPr>
                <p:sp>
                  <p:nvSpPr>
                    <p:cNvPr id="64523" name="Freeform 11"/>
                    <p:cNvSpPr>
                      <a:spLocks/>
                    </p:cNvSpPr>
                    <p:nvPr userDrawn="1"/>
                  </p:nvSpPr>
                  <p:spPr bwMode="hidden">
                    <a:xfrm>
                      <a:off x="400" y="522"/>
                      <a:ext cx="4264" cy="3794"/>
                    </a:xfrm>
                    <a:custGeom>
                      <a:avLst/>
                      <a:gdLst/>
                      <a:ahLst/>
                      <a:cxnLst>
                        <a:cxn ang="0">
                          <a:pos x="4245" y="3237"/>
                        </a:cxn>
                        <a:cxn ang="0">
                          <a:pos x="4203" y="2961"/>
                        </a:cxn>
                        <a:cxn ang="0">
                          <a:pos x="4120" y="2679"/>
                        </a:cxn>
                        <a:cxn ang="0">
                          <a:pos x="4000" y="2391"/>
                        </a:cxn>
                        <a:cxn ang="0">
                          <a:pos x="3845" y="2098"/>
                        </a:cxn>
                        <a:cxn ang="0">
                          <a:pos x="3659" y="1810"/>
                        </a:cxn>
                        <a:cxn ang="0">
                          <a:pos x="3438" y="1528"/>
                        </a:cxn>
                        <a:cxn ang="0">
                          <a:pos x="3193" y="1252"/>
                        </a:cxn>
                        <a:cxn ang="0">
                          <a:pos x="2858" y="935"/>
                        </a:cxn>
                        <a:cxn ang="0">
                          <a:pos x="2434" y="605"/>
                        </a:cxn>
                        <a:cxn ang="0">
                          <a:pos x="1991" y="341"/>
                        </a:cxn>
                        <a:cxn ang="0">
                          <a:pos x="1549" y="143"/>
                        </a:cxn>
                        <a:cxn ang="0">
                          <a:pos x="1124" y="35"/>
                        </a:cxn>
                        <a:cxn ang="0">
                          <a:pos x="741" y="0"/>
                        </a:cxn>
                        <a:cxn ang="0">
                          <a:pos x="401" y="47"/>
                        </a:cxn>
                        <a:cxn ang="0">
                          <a:pos x="120" y="173"/>
                        </a:cxn>
                        <a:cxn ang="0">
                          <a:pos x="0" y="269"/>
                        </a:cxn>
                        <a:cxn ang="0">
                          <a:pos x="263" y="101"/>
                        </a:cxn>
                        <a:cxn ang="0">
                          <a:pos x="586" y="18"/>
                        </a:cxn>
                        <a:cxn ang="0">
                          <a:pos x="957" y="18"/>
                        </a:cxn>
                        <a:cxn ang="0">
                          <a:pos x="1357" y="95"/>
                        </a:cxn>
                        <a:cxn ang="0">
                          <a:pos x="1782" y="245"/>
                        </a:cxn>
                        <a:cxn ang="0">
                          <a:pos x="2212" y="467"/>
                        </a:cxn>
                        <a:cxn ang="0">
                          <a:pos x="2643" y="761"/>
                        </a:cxn>
                        <a:cxn ang="0">
                          <a:pos x="3061" y="1120"/>
                        </a:cxn>
                        <a:cxn ang="0">
                          <a:pos x="3318" y="1390"/>
                        </a:cxn>
                        <a:cxn ang="0">
                          <a:pos x="3552" y="1666"/>
                        </a:cxn>
                        <a:cxn ang="0">
                          <a:pos x="3755" y="1954"/>
                        </a:cxn>
                        <a:cxn ang="0">
                          <a:pos x="3922" y="2247"/>
                        </a:cxn>
                        <a:cxn ang="0">
                          <a:pos x="4060" y="2535"/>
                        </a:cxn>
                        <a:cxn ang="0">
                          <a:pos x="4162" y="2823"/>
                        </a:cxn>
                        <a:cxn ang="0">
                          <a:pos x="4221" y="3105"/>
                        </a:cxn>
                        <a:cxn ang="0">
                          <a:pos x="4245" y="3368"/>
                        </a:cxn>
                        <a:cxn ang="0">
                          <a:pos x="4233" y="3590"/>
                        </a:cxn>
                        <a:cxn ang="0">
                          <a:pos x="4185" y="3794"/>
                        </a:cxn>
                        <a:cxn ang="0">
                          <a:pos x="4215" y="3692"/>
                        </a:cxn>
                        <a:cxn ang="0">
                          <a:pos x="4245" y="3482"/>
                        </a:cxn>
                        <a:cxn ang="0">
                          <a:pos x="4251" y="3368"/>
                        </a:cxn>
                      </a:cxnLst>
                      <a:rect l="0" t="0" r="r" b="b"/>
                      <a:pathLst>
                        <a:path w="4251" h="3794">
                          <a:moveTo>
                            <a:pt x="4251" y="3368"/>
                          </a:moveTo>
                          <a:lnTo>
                            <a:pt x="4245" y="3237"/>
                          </a:lnTo>
                          <a:lnTo>
                            <a:pt x="4227" y="3099"/>
                          </a:lnTo>
                          <a:lnTo>
                            <a:pt x="4203" y="2961"/>
                          </a:lnTo>
                          <a:lnTo>
                            <a:pt x="4167" y="2823"/>
                          </a:lnTo>
                          <a:lnTo>
                            <a:pt x="4120" y="2679"/>
                          </a:lnTo>
                          <a:lnTo>
                            <a:pt x="4066" y="2535"/>
                          </a:lnTo>
                          <a:lnTo>
                            <a:pt x="4000" y="2391"/>
                          </a:lnTo>
                          <a:lnTo>
                            <a:pt x="3928" y="2247"/>
                          </a:lnTo>
                          <a:lnTo>
                            <a:pt x="3845" y="2098"/>
                          </a:lnTo>
                          <a:lnTo>
                            <a:pt x="3755" y="1954"/>
                          </a:lnTo>
                          <a:lnTo>
                            <a:pt x="3659" y="1810"/>
                          </a:lnTo>
                          <a:lnTo>
                            <a:pt x="3552" y="1666"/>
                          </a:lnTo>
                          <a:lnTo>
                            <a:pt x="3438" y="1528"/>
                          </a:lnTo>
                          <a:lnTo>
                            <a:pt x="3318" y="1390"/>
                          </a:lnTo>
                          <a:lnTo>
                            <a:pt x="3193" y="1252"/>
                          </a:lnTo>
                          <a:lnTo>
                            <a:pt x="3061" y="1120"/>
                          </a:lnTo>
                          <a:lnTo>
                            <a:pt x="2858" y="935"/>
                          </a:lnTo>
                          <a:lnTo>
                            <a:pt x="2649" y="761"/>
                          </a:lnTo>
                          <a:lnTo>
                            <a:pt x="2434" y="605"/>
                          </a:lnTo>
                          <a:lnTo>
                            <a:pt x="2212" y="467"/>
                          </a:lnTo>
                          <a:lnTo>
                            <a:pt x="1991" y="341"/>
                          </a:lnTo>
                          <a:lnTo>
                            <a:pt x="1770" y="233"/>
                          </a:lnTo>
                          <a:lnTo>
                            <a:pt x="1549" y="143"/>
                          </a:lnTo>
                          <a:lnTo>
                            <a:pt x="1327" y="77"/>
                          </a:lnTo>
                          <a:lnTo>
                            <a:pt x="1124" y="35"/>
                          </a:lnTo>
                          <a:lnTo>
                            <a:pt x="927" y="6"/>
                          </a:lnTo>
                          <a:lnTo>
                            <a:pt x="741" y="0"/>
                          </a:lnTo>
                          <a:lnTo>
                            <a:pt x="568" y="18"/>
                          </a:lnTo>
                          <a:lnTo>
                            <a:pt x="401" y="47"/>
                          </a:lnTo>
                          <a:lnTo>
                            <a:pt x="257" y="101"/>
                          </a:lnTo>
                          <a:lnTo>
                            <a:pt x="120" y="173"/>
                          </a:lnTo>
                          <a:lnTo>
                            <a:pt x="0" y="263"/>
                          </a:lnTo>
                          <a:lnTo>
                            <a:pt x="0" y="269"/>
                          </a:lnTo>
                          <a:lnTo>
                            <a:pt x="126" y="173"/>
                          </a:lnTo>
                          <a:lnTo>
                            <a:pt x="263" y="101"/>
                          </a:lnTo>
                          <a:lnTo>
                            <a:pt x="419" y="47"/>
                          </a:lnTo>
                          <a:lnTo>
                            <a:pt x="586" y="18"/>
                          </a:lnTo>
                          <a:lnTo>
                            <a:pt x="765" y="6"/>
                          </a:lnTo>
                          <a:lnTo>
                            <a:pt x="957" y="18"/>
                          </a:lnTo>
                          <a:lnTo>
                            <a:pt x="1154" y="47"/>
                          </a:lnTo>
                          <a:lnTo>
                            <a:pt x="1357" y="95"/>
                          </a:lnTo>
                          <a:lnTo>
                            <a:pt x="1567" y="161"/>
                          </a:lnTo>
                          <a:lnTo>
                            <a:pt x="1782" y="245"/>
                          </a:lnTo>
                          <a:lnTo>
                            <a:pt x="1997" y="347"/>
                          </a:lnTo>
                          <a:lnTo>
                            <a:pt x="2212" y="467"/>
                          </a:lnTo>
                          <a:lnTo>
                            <a:pt x="2428" y="605"/>
                          </a:lnTo>
                          <a:lnTo>
                            <a:pt x="2643" y="761"/>
                          </a:lnTo>
                          <a:lnTo>
                            <a:pt x="2858" y="935"/>
                          </a:lnTo>
                          <a:lnTo>
                            <a:pt x="3061" y="1120"/>
                          </a:lnTo>
                          <a:lnTo>
                            <a:pt x="3193" y="1252"/>
                          </a:lnTo>
                          <a:lnTo>
                            <a:pt x="3318" y="1390"/>
                          </a:lnTo>
                          <a:lnTo>
                            <a:pt x="3438" y="1528"/>
                          </a:lnTo>
                          <a:lnTo>
                            <a:pt x="3552" y="1666"/>
                          </a:lnTo>
                          <a:lnTo>
                            <a:pt x="3653" y="1810"/>
                          </a:lnTo>
                          <a:lnTo>
                            <a:pt x="3755" y="1954"/>
                          </a:lnTo>
                          <a:lnTo>
                            <a:pt x="3839" y="2104"/>
                          </a:lnTo>
                          <a:lnTo>
                            <a:pt x="3922" y="2247"/>
                          </a:lnTo>
                          <a:lnTo>
                            <a:pt x="3994" y="2391"/>
                          </a:lnTo>
                          <a:lnTo>
                            <a:pt x="4060" y="2535"/>
                          </a:lnTo>
                          <a:lnTo>
                            <a:pt x="4114" y="2679"/>
                          </a:lnTo>
                          <a:lnTo>
                            <a:pt x="4162" y="2823"/>
                          </a:lnTo>
                          <a:lnTo>
                            <a:pt x="4197" y="2967"/>
                          </a:lnTo>
                          <a:lnTo>
                            <a:pt x="4221" y="3105"/>
                          </a:lnTo>
                          <a:lnTo>
                            <a:pt x="4239" y="3237"/>
                          </a:lnTo>
                          <a:lnTo>
                            <a:pt x="4245" y="3368"/>
                          </a:lnTo>
                          <a:lnTo>
                            <a:pt x="4245" y="3482"/>
                          </a:lnTo>
                          <a:lnTo>
                            <a:pt x="4233" y="3590"/>
                          </a:lnTo>
                          <a:lnTo>
                            <a:pt x="4215" y="3692"/>
                          </a:lnTo>
                          <a:lnTo>
                            <a:pt x="4185" y="3794"/>
                          </a:lnTo>
                          <a:lnTo>
                            <a:pt x="4185" y="3794"/>
                          </a:lnTo>
                          <a:lnTo>
                            <a:pt x="4215" y="3692"/>
                          </a:lnTo>
                          <a:lnTo>
                            <a:pt x="4239" y="3590"/>
                          </a:lnTo>
                          <a:lnTo>
                            <a:pt x="4245" y="3482"/>
                          </a:lnTo>
                          <a:lnTo>
                            <a:pt x="4251" y="3368"/>
                          </a:lnTo>
                          <a:lnTo>
                            <a:pt x="4251" y="3368"/>
                          </a:lnTo>
                          <a:close/>
                        </a:path>
                      </a:pathLst>
                    </a:custGeom>
                    <a:solidFill>
                      <a:schemeClr val="accent2"/>
                    </a:solidFill>
                    <a:ln w="9525">
                      <a:noFill/>
                      <a:round/>
                      <a:headEnd/>
                      <a:tailEnd/>
                    </a:ln>
                  </p:spPr>
                  <p:txBody>
                    <a:bodyPr/>
                    <a:lstStyle/>
                    <a:p>
                      <a:endParaRPr lang="cs-CZ"/>
                    </a:p>
                  </p:txBody>
                </p:sp>
                <p:grpSp>
                  <p:nvGrpSpPr>
                    <p:cNvPr id="64524" name="Group 12"/>
                    <p:cNvGrpSpPr>
                      <a:grpSpLocks/>
                    </p:cNvGrpSpPr>
                    <p:nvPr userDrawn="1"/>
                  </p:nvGrpSpPr>
                  <p:grpSpPr bwMode="auto">
                    <a:xfrm>
                      <a:off x="0" y="659"/>
                      <a:ext cx="4751" cy="3657"/>
                      <a:chOff x="0" y="659"/>
                      <a:chExt cx="4751" cy="3657"/>
                    </a:xfrm>
                  </p:grpSpPr>
                  <p:sp>
                    <p:nvSpPr>
                      <p:cNvPr id="64525" name="Freeform 13"/>
                      <p:cNvSpPr>
                        <a:spLocks/>
                      </p:cNvSpPr>
                      <p:nvPr userDrawn="1"/>
                    </p:nvSpPr>
                    <p:spPr bwMode="hidden">
                      <a:xfrm>
                        <a:off x="400" y="659"/>
                        <a:ext cx="4121" cy="3657"/>
                      </a:xfrm>
                      <a:custGeom>
                        <a:avLst/>
                        <a:gdLst/>
                        <a:ahLst/>
                        <a:cxnLst>
                          <a:cxn ang="0">
                            <a:pos x="161" y="186"/>
                          </a:cxn>
                          <a:cxn ang="0">
                            <a:pos x="442" y="54"/>
                          </a:cxn>
                          <a:cxn ang="0">
                            <a:pos x="771" y="6"/>
                          </a:cxn>
                          <a:cxn ang="0">
                            <a:pos x="1136" y="36"/>
                          </a:cxn>
                          <a:cxn ang="0">
                            <a:pos x="1537" y="144"/>
                          </a:cxn>
                          <a:cxn ang="0">
                            <a:pos x="1949" y="324"/>
                          </a:cxn>
                          <a:cxn ang="0">
                            <a:pos x="2368" y="570"/>
                          </a:cxn>
                          <a:cxn ang="0">
                            <a:pos x="2780" y="888"/>
                          </a:cxn>
                          <a:cxn ang="0">
                            <a:pos x="3103" y="1193"/>
                          </a:cxn>
                          <a:cxn ang="0">
                            <a:pos x="3336" y="1451"/>
                          </a:cxn>
                          <a:cxn ang="0">
                            <a:pos x="3540" y="1721"/>
                          </a:cxn>
                          <a:cxn ang="0">
                            <a:pos x="3719" y="1997"/>
                          </a:cxn>
                          <a:cxn ang="0">
                            <a:pos x="3863" y="2272"/>
                          </a:cxn>
                          <a:cxn ang="0">
                            <a:pos x="3976" y="2548"/>
                          </a:cxn>
                          <a:cxn ang="0">
                            <a:pos x="4060" y="2818"/>
                          </a:cxn>
                          <a:cxn ang="0">
                            <a:pos x="4102" y="3070"/>
                          </a:cxn>
                          <a:cxn ang="0">
                            <a:pos x="4102" y="3321"/>
                          </a:cxn>
                          <a:cxn ang="0">
                            <a:pos x="4060" y="3549"/>
                          </a:cxn>
                          <a:cxn ang="0">
                            <a:pos x="4030" y="3657"/>
                          </a:cxn>
                          <a:cxn ang="0">
                            <a:pos x="4090" y="3447"/>
                          </a:cxn>
                          <a:cxn ang="0">
                            <a:pos x="4108" y="3213"/>
                          </a:cxn>
                          <a:cxn ang="0">
                            <a:pos x="4102" y="3070"/>
                          </a:cxn>
                          <a:cxn ang="0">
                            <a:pos x="4060" y="2812"/>
                          </a:cxn>
                          <a:cxn ang="0">
                            <a:pos x="3982" y="2548"/>
                          </a:cxn>
                          <a:cxn ang="0">
                            <a:pos x="3869" y="2272"/>
                          </a:cxn>
                          <a:cxn ang="0">
                            <a:pos x="3725" y="1997"/>
                          </a:cxn>
                          <a:cxn ang="0">
                            <a:pos x="3546" y="1721"/>
                          </a:cxn>
                          <a:cxn ang="0">
                            <a:pos x="3342" y="1451"/>
                          </a:cxn>
                          <a:cxn ang="0">
                            <a:pos x="3109" y="1187"/>
                          </a:cxn>
                          <a:cxn ang="0">
                            <a:pos x="2792" y="888"/>
                          </a:cxn>
                          <a:cxn ang="0">
                            <a:pos x="2386" y="576"/>
                          </a:cxn>
                          <a:cxn ang="0">
                            <a:pos x="1967" y="330"/>
                          </a:cxn>
                          <a:cxn ang="0">
                            <a:pos x="1543" y="144"/>
                          </a:cxn>
                          <a:cxn ang="0">
                            <a:pos x="1130" y="30"/>
                          </a:cxn>
                          <a:cxn ang="0">
                            <a:pos x="753" y="0"/>
                          </a:cxn>
                          <a:cxn ang="0">
                            <a:pos x="431" y="54"/>
                          </a:cxn>
                          <a:cxn ang="0">
                            <a:pos x="161" y="186"/>
                          </a:cxn>
                          <a:cxn ang="0">
                            <a:pos x="24" y="306"/>
                          </a:cxn>
                          <a:cxn ang="0">
                            <a:pos x="0" y="336"/>
                          </a:cxn>
                          <a:cxn ang="0">
                            <a:pos x="48" y="282"/>
                          </a:cxn>
                        </a:cxnLst>
                        <a:rect l="0" t="0" r="r" b="b"/>
                        <a:pathLst>
                          <a:path w="4108" h="3657">
                            <a:moveTo>
                              <a:pt x="48" y="282"/>
                            </a:moveTo>
                            <a:lnTo>
                              <a:pt x="161" y="186"/>
                            </a:lnTo>
                            <a:lnTo>
                              <a:pt x="293" y="108"/>
                            </a:lnTo>
                            <a:lnTo>
                              <a:pt x="442" y="54"/>
                            </a:lnTo>
                            <a:lnTo>
                              <a:pt x="598" y="18"/>
                            </a:lnTo>
                            <a:lnTo>
                              <a:pt x="771" y="6"/>
                            </a:lnTo>
                            <a:lnTo>
                              <a:pt x="951" y="12"/>
                            </a:lnTo>
                            <a:lnTo>
                              <a:pt x="1136" y="36"/>
                            </a:lnTo>
                            <a:lnTo>
                              <a:pt x="1333" y="84"/>
                            </a:lnTo>
                            <a:lnTo>
                              <a:pt x="1537" y="144"/>
                            </a:lnTo>
                            <a:lnTo>
                              <a:pt x="1740" y="222"/>
                            </a:lnTo>
                            <a:lnTo>
                              <a:pt x="1949" y="324"/>
                            </a:lnTo>
                            <a:lnTo>
                              <a:pt x="2158" y="438"/>
                            </a:lnTo>
                            <a:lnTo>
                              <a:pt x="2368" y="570"/>
                            </a:lnTo>
                            <a:lnTo>
                              <a:pt x="2577" y="720"/>
                            </a:lnTo>
                            <a:lnTo>
                              <a:pt x="2780" y="888"/>
                            </a:lnTo>
                            <a:lnTo>
                              <a:pt x="2978" y="1067"/>
                            </a:lnTo>
                            <a:lnTo>
                              <a:pt x="3103" y="1193"/>
                            </a:lnTo>
                            <a:lnTo>
                              <a:pt x="3223" y="1319"/>
                            </a:lnTo>
                            <a:lnTo>
                              <a:pt x="3336" y="1451"/>
                            </a:lnTo>
                            <a:lnTo>
                              <a:pt x="3444" y="1589"/>
                            </a:lnTo>
                            <a:lnTo>
                              <a:pt x="3540" y="1721"/>
                            </a:lnTo>
                            <a:lnTo>
                              <a:pt x="3635" y="1859"/>
                            </a:lnTo>
                            <a:lnTo>
                              <a:pt x="3719" y="1997"/>
                            </a:lnTo>
                            <a:lnTo>
                              <a:pt x="3797" y="2134"/>
                            </a:lnTo>
                            <a:lnTo>
                              <a:pt x="3863" y="2272"/>
                            </a:lnTo>
                            <a:lnTo>
                              <a:pt x="3928" y="2410"/>
                            </a:lnTo>
                            <a:lnTo>
                              <a:pt x="3976" y="2548"/>
                            </a:lnTo>
                            <a:lnTo>
                              <a:pt x="4024" y="2680"/>
                            </a:lnTo>
                            <a:lnTo>
                              <a:pt x="4060" y="2818"/>
                            </a:lnTo>
                            <a:lnTo>
                              <a:pt x="4084" y="2944"/>
                            </a:lnTo>
                            <a:lnTo>
                              <a:pt x="4102" y="3070"/>
                            </a:lnTo>
                            <a:lnTo>
                              <a:pt x="4108" y="3195"/>
                            </a:lnTo>
                            <a:lnTo>
                              <a:pt x="4102" y="3321"/>
                            </a:lnTo>
                            <a:lnTo>
                              <a:pt x="4090" y="3441"/>
                            </a:lnTo>
                            <a:lnTo>
                              <a:pt x="4060" y="3549"/>
                            </a:lnTo>
                            <a:lnTo>
                              <a:pt x="4024" y="3657"/>
                            </a:lnTo>
                            <a:lnTo>
                              <a:pt x="4030" y="3657"/>
                            </a:lnTo>
                            <a:lnTo>
                              <a:pt x="4066" y="3555"/>
                            </a:lnTo>
                            <a:lnTo>
                              <a:pt x="4090" y="3447"/>
                            </a:lnTo>
                            <a:lnTo>
                              <a:pt x="4102" y="3333"/>
                            </a:lnTo>
                            <a:lnTo>
                              <a:pt x="4108" y="3213"/>
                            </a:lnTo>
                            <a:lnTo>
                              <a:pt x="4108" y="3195"/>
                            </a:lnTo>
                            <a:lnTo>
                              <a:pt x="4102" y="3070"/>
                            </a:lnTo>
                            <a:lnTo>
                              <a:pt x="4084" y="2944"/>
                            </a:lnTo>
                            <a:lnTo>
                              <a:pt x="4060" y="2812"/>
                            </a:lnTo>
                            <a:lnTo>
                              <a:pt x="4024" y="2680"/>
                            </a:lnTo>
                            <a:lnTo>
                              <a:pt x="3982" y="2548"/>
                            </a:lnTo>
                            <a:lnTo>
                              <a:pt x="3928" y="2410"/>
                            </a:lnTo>
                            <a:lnTo>
                              <a:pt x="3869" y="2272"/>
                            </a:lnTo>
                            <a:lnTo>
                              <a:pt x="3803" y="2134"/>
                            </a:lnTo>
                            <a:lnTo>
                              <a:pt x="3725" y="1997"/>
                            </a:lnTo>
                            <a:lnTo>
                              <a:pt x="3641" y="1859"/>
                            </a:lnTo>
                            <a:lnTo>
                              <a:pt x="3546" y="1721"/>
                            </a:lnTo>
                            <a:lnTo>
                              <a:pt x="3450" y="1583"/>
                            </a:lnTo>
                            <a:lnTo>
                              <a:pt x="3342" y="1451"/>
                            </a:lnTo>
                            <a:lnTo>
                              <a:pt x="3229" y="1319"/>
                            </a:lnTo>
                            <a:lnTo>
                              <a:pt x="3109" y="1187"/>
                            </a:lnTo>
                            <a:lnTo>
                              <a:pt x="2984" y="1061"/>
                            </a:lnTo>
                            <a:lnTo>
                              <a:pt x="2792" y="888"/>
                            </a:lnTo>
                            <a:lnTo>
                              <a:pt x="2589" y="726"/>
                            </a:lnTo>
                            <a:lnTo>
                              <a:pt x="2386" y="576"/>
                            </a:lnTo>
                            <a:lnTo>
                              <a:pt x="2176" y="444"/>
                            </a:lnTo>
                            <a:lnTo>
                              <a:pt x="1967" y="330"/>
                            </a:lnTo>
                            <a:lnTo>
                              <a:pt x="1752" y="228"/>
                            </a:lnTo>
                            <a:lnTo>
                              <a:pt x="1543" y="144"/>
                            </a:lnTo>
                            <a:lnTo>
                              <a:pt x="1333" y="78"/>
                            </a:lnTo>
                            <a:lnTo>
                              <a:pt x="1130" y="30"/>
                            </a:lnTo>
                            <a:lnTo>
                              <a:pt x="939" y="6"/>
                            </a:lnTo>
                            <a:lnTo>
                              <a:pt x="753" y="0"/>
                            </a:lnTo>
                            <a:lnTo>
                              <a:pt x="586" y="18"/>
                            </a:lnTo>
                            <a:lnTo>
                              <a:pt x="431" y="54"/>
                            </a:lnTo>
                            <a:lnTo>
                              <a:pt x="287" y="108"/>
                            </a:lnTo>
                            <a:lnTo>
                              <a:pt x="161" y="186"/>
                            </a:lnTo>
                            <a:lnTo>
                              <a:pt x="48" y="282"/>
                            </a:lnTo>
                            <a:lnTo>
                              <a:pt x="24" y="306"/>
                            </a:lnTo>
                            <a:lnTo>
                              <a:pt x="0" y="330"/>
                            </a:lnTo>
                            <a:lnTo>
                              <a:pt x="0" y="336"/>
                            </a:lnTo>
                            <a:lnTo>
                              <a:pt x="24" y="312"/>
                            </a:lnTo>
                            <a:lnTo>
                              <a:pt x="48" y="282"/>
                            </a:lnTo>
                            <a:lnTo>
                              <a:pt x="48" y="282"/>
                            </a:lnTo>
                            <a:close/>
                          </a:path>
                        </a:pathLst>
                      </a:custGeom>
                      <a:solidFill>
                        <a:schemeClr val="accent2"/>
                      </a:solidFill>
                      <a:ln w="9525">
                        <a:noFill/>
                        <a:round/>
                        <a:headEnd/>
                        <a:tailEnd/>
                      </a:ln>
                    </p:spPr>
                    <p:txBody>
                      <a:bodyPr/>
                      <a:lstStyle/>
                      <a:p>
                        <a:endParaRPr lang="cs-CZ"/>
                      </a:p>
                    </p:txBody>
                  </p:sp>
                  <p:grpSp>
                    <p:nvGrpSpPr>
                      <p:cNvPr id="64526" name="Group 14"/>
                      <p:cNvGrpSpPr>
                        <a:grpSpLocks/>
                      </p:cNvGrpSpPr>
                      <p:nvPr userDrawn="1"/>
                    </p:nvGrpSpPr>
                    <p:grpSpPr bwMode="auto">
                      <a:xfrm>
                        <a:off x="0" y="808"/>
                        <a:ext cx="4751" cy="3508"/>
                        <a:chOff x="-400" y="808"/>
                        <a:chExt cx="4751" cy="3508"/>
                      </a:xfrm>
                    </p:grpSpPr>
                    <p:sp>
                      <p:nvSpPr>
                        <p:cNvPr id="64527" name="Line 15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876" y="809"/>
                          <a:ext cx="1242" cy="1910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28" name="Line 16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-210" y="2117"/>
                          <a:ext cx="1921" cy="379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29" name="Line 17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-257" y="1886"/>
                          <a:ext cx="2029" cy="591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30" name="Line 18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-327" y="1599"/>
                          <a:ext cx="2175" cy="852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31" name="Line 19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-400" y="1259"/>
                          <a:ext cx="2334" cy="1165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32" name="Line 20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179" y="872"/>
                          <a:ext cx="1891" cy="1681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33" name="Line 21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-150" y="2329"/>
                          <a:ext cx="1806" cy="194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34" name="Line 22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-109" y="2514"/>
                          <a:ext cx="1720" cy="30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35" name="Line 23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545" y="2785"/>
                          <a:ext cx="849" cy="802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36" name="Line 24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168" y="2669"/>
                          <a:ext cx="1295" cy="560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37" name="Line 25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-34" y="2588"/>
                          <a:ext cx="1576" cy="245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38" name="Line 26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1201" y="2985"/>
                          <a:ext cx="141" cy="1041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39" name="Line 27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1292" y="3013"/>
                          <a:ext cx="47" cy="1058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40" name="Line 28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331" y="3034"/>
                          <a:ext cx="47" cy="1081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41" name="Line 29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325" y="3059"/>
                          <a:ext cx="145" cy="1101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42" name="Line 30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320" y="3090"/>
                          <a:ext cx="255" cy="1124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43" name="Line 31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314" y="3117"/>
                          <a:ext cx="365" cy="1143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44" name="Line 32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337" y="3181"/>
                          <a:ext cx="567" cy="1073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45" name="Line 33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354" y="3209"/>
                          <a:ext cx="663" cy="1019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46" name="Line 34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375" y="3238"/>
                          <a:ext cx="745" cy="957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47" name="Line 35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393" y="3266"/>
                          <a:ext cx="849" cy="909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48" name="Line 36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412" y="3293"/>
                          <a:ext cx="950" cy="856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49" name="Line 37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429" y="3321"/>
                          <a:ext cx="1056" cy="788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50" name="Line 38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452" y="3356"/>
                          <a:ext cx="1173" cy="727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51" name="Line 39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469" y="3388"/>
                          <a:ext cx="1315" cy="665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52" name="Line 40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493" y="3426"/>
                          <a:ext cx="1469" cy="585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53" name="Line 41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511" y="3464"/>
                          <a:ext cx="1649" cy="495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54" name="Line 42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528" y="3518"/>
                          <a:ext cx="1885" cy="380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55" name="Line 43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552" y="3586"/>
                          <a:ext cx="2168" cy="240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56" name="Line 44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577" y="3670"/>
                          <a:ext cx="2528" cy="60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57" name="Line 45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V="1">
                          <a:off x="1621" y="3545"/>
                          <a:ext cx="2730" cy="176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58" name="Line 46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V="1">
                          <a:off x="1682" y="3297"/>
                          <a:ext cx="2635" cy="404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59" name="Line 47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V="1">
                          <a:off x="1782" y="2845"/>
                          <a:ext cx="2370" cy="789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60" name="Line 48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V="1">
                          <a:off x="1960" y="1992"/>
                          <a:ext cx="1530" cy="1443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61" name="Line 49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V="1">
                          <a:off x="2014" y="1727"/>
                          <a:ext cx="1219" cy="1629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62" name="Freeform 50"/>
                        <p:cNvSpPr>
                          <a:spLocks/>
                        </p:cNvSpPr>
                        <p:nvPr userDrawn="1"/>
                      </p:nvSpPr>
                      <p:spPr bwMode="hidden">
                        <a:xfrm>
                          <a:off x="0" y="2548"/>
                          <a:ext cx="1542" cy="1768"/>
                        </a:xfrm>
                        <a:custGeom>
                          <a:avLst/>
                          <a:gdLst/>
                          <a:ahLst/>
                          <a:cxnLst>
                            <a:cxn ang="0">
                              <a:pos x="909" y="1264"/>
                            </a:cxn>
                            <a:cxn ang="0">
                              <a:pos x="1058" y="1402"/>
                            </a:cxn>
                            <a:cxn ang="0">
                              <a:pos x="1214" y="1528"/>
                            </a:cxn>
                            <a:cxn ang="0">
                              <a:pos x="1369" y="1654"/>
                            </a:cxn>
                            <a:cxn ang="0">
                              <a:pos x="1531" y="1768"/>
                            </a:cxn>
                            <a:cxn ang="0">
                              <a:pos x="1537" y="1768"/>
                            </a:cxn>
                            <a:cxn ang="0">
                              <a:pos x="1375" y="1654"/>
                            </a:cxn>
                            <a:cxn ang="0">
                              <a:pos x="1220" y="1534"/>
                            </a:cxn>
                            <a:cxn ang="0">
                              <a:pos x="1064" y="1402"/>
                            </a:cxn>
                            <a:cxn ang="0">
                              <a:pos x="915" y="1258"/>
                            </a:cxn>
                            <a:cxn ang="0">
                              <a:pos x="765" y="1115"/>
                            </a:cxn>
                            <a:cxn ang="0">
                              <a:pos x="628" y="959"/>
                            </a:cxn>
                            <a:cxn ang="0">
                              <a:pos x="496" y="803"/>
                            </a:cxn>
                            <a:cxn ang="0">
                              <a:pos x="377" y="647"/>
                            </a:cxn>
                            <a:cxn ang="0">
                              <a:pos x="269" y="485"/>
                            </a:cxn>
                            <a:cxn ang="0">
                              <a:pos x="167" y="323"/>
                            </a:cxn>
                            <a:cxn ang="0">
                              <a:pos x="78" y="161"/>
                            </a:cxn>
                            <a:cxn ang="0">
                              <a:pos x="0" y="0"/>
                            </a:cxn>
                            <a:cxn ang="0">
                              <a:pos x="0" y="12"/>
                            </a:cxn>
                            <a:cxn ang="0">
                              <a:pos x="78" y="173"/>
                            </a:cxn>
                            <a:cxn ang="0">
                              <a:pos x="167" y="335"/>
                            </a:cxn>
                            <a:cxn ang="0">
                              <a:pos x="269" y="491"/>
                            </a:cxn>
                            <a:cxn ang="0">
                              <a:pos x="377" y="653"/>
                            </a:cxn>
                            <a:cxn ang="0">
                              <a:pos x="496" y="809"/>
                            </a:cxn>
                            <a:cxn ang="0">
                              <a:pos x="628" y="965"/>
                            </a:cxn>
                            <a:cxn ang="0">
                              <a:pos x="765" y="1121"/>
                            </a:cxn>
                            <a:cxn ang="0">
                              <a:pos x="909" y="1264"/>
                            </a:cxn>
                            <a:cxn ang="0">
                              <a:pos x="909" y="1264"/>
                            </a:cxn>
                          </a:cxnLst>
                          <a:rect l="0" t="0" r="r" b="b"/>
                          <a:pathLst>
                            <a:path w="1537" h="1768">
                              <a:moveTo>
                                <a:pt x="909" y="1264"/>
                              </a:moveTo>
                              <a:lnTo>
                                <a:pt x="1058" y="1402"/>
                              </a:lnTo>
                              <a:lnTo>
                                <a:pt x="1214" y="1528"/>
                              </a:lnTo>
                              <a:lnTo>
                                <a:pt x="1369" y="1654"/>
                              </a:lnTo>
                              <a:lnTo>
                                <a:pt x="1531" y="1768"/>
                              </a:lnTo>
                              <a:lnTo>
                                <a:pt x="1537" y="1768"/>
                              </a:lnTo>
                              <a:lnTo>
                                <a:pt x="1375" y="1654"/>
                              </a:lnTo>
                              <a:lnTo>
                                <a:pt x="1220" y="1534"/>
                              </a:lnTo>
                              <a:lnTo>
                                <a:pt x="1064" y="1402"/>
                              </a:lnTo>
                              <a:lnTo>
                                <a:pt x="915" y="1258"/>
                              </a:lnTo>
                              <a:lnTo>
                                <a:pt x="765" y="1115"/>
                              </a:lnTo>
                              <a:lnTo>
                                <a:pt x="628" y="959"/>
                              </a:lnTo>
                              <a:lnTo>
                                <a:pt x="496" y="803"/>
                              </a:lnTo>
                              <a:lnTo>
                                <a:pt x="377" y="647"/>
                              </a:lnTo>
                              <a:lnTo>
                                <a:pt x="269" y="485"/>
                              </a:lnTo>
                              <a:lnTo>
                                <a:pt x="167" y="323"/>
                              </a:lnTo>
                              <a:lnTo>
                                <a:pt x="78" y="161"/>
                              </a:lnTo>
                              <a:lnTo>
                                <a:pt x="0" y="0"/>
                              </a:lnTo>
                              <a:lnTo>
                                <a:pt x="0" y="12"/>
                              </a:lnTo>
                              <a:lnTo>
                                <a:pt x="78" y="173"/>
                              </a:lnTo>
                              <a:lnTo>
                                <a:pt x="167" y="335"/>
                              </a:lnTo>
                              <a:lnTo>
                                <a:pt x="269" y="491"/>
                              </a:lnTo>
                              <a:lnTo>
                                <a:pt x="377" y="653"/>
                              </a:lnTo>
                              <a:lnTo>
                                <a:pt x="496" y="809"/>
                              </a:lnTo>
                              <a:lnTo>
                                <a:pt x="628" y="965"/>
                              </a:lnTo>
                              <a:lnTo>
                                <a:pt x="765" y="1121"/>
                              </a:lnTo>
                              <a:lnTo>
                                <a:pt x="909" y="1264"/>
                              </a:lnTo>
                              <a:lnTo>
                                <a:pt x="909" y="1264"/>
                              </a:lnTo>
                              <a:close/>
                            </a:path>
                          </a:pathLst>
                        </a:custGeom>
                        <a:solidFill>
                          <a:schemeClr val="accent2"/>
                        </a:solidFill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grpSp>
                      <p:nvGrpSpPr>
                        <p:cNvPr id="64563" name="Group 51"/>
                        <p:cNvGrpSpPr>
                          <a:grpSpLocks/>
                        </p:cNvGrpSpPr>
                        <p:nvPr userDrawn="1"/>
                      </p:nvGrpSpPr>
                      <p:grpSpPr bwMode="auto">
                        <a:xfrm>
                          <a:off x="0" y="1812"/>
                          <a:ext cx="3672" cy="2049"/>
                          <a:chOff x="5" y="1816"/>
                          <a:chExt cx="3672" cy="2049"/>
                        </a:xfrm>
                      </p:grpSpPr>
                      <p:sp>
                        <p:nvSpPr>
                          <p:cNvPr id="64564" name="Oval 52"/>
                          <p:cNvSpPr>
                            <a:spLocks noChangeArrowheads="1"/>
                          </p:cNvSpPr>
                          <p:nvPr userDrawn="1"/>
                        </p:nvSpPr>
                        <p:spPr bwMode="hidden">
                          <a:xfrm rot="-2819839">
                            <a:off x="1544" y="2872"/>
                            <a:ext cx="161" cy="280"/>
                          </a:xfrm>
                          <a:prstGeom prst="ellipse">
                            <a:avLst/>
                          </a:prstGeom>
                          <a:noFill/>
                          <a:ln w="9525">
                            <a:solidFill>
                              <a:schemeClr val="accent2"/>
                            </a:solidFill>
                            <a:round/>
                            <a:headEnd/>
                            <a:tailEnd/>
                          </a:ln>
                          <a:effectLst/>
                        </p:spPr>
                        <p:txBody>
                          <a:bodyPr wrap="none" anchor="ctr"/>
                          <a:lstStyle/>
                          <a:p>
                            <a:endParaRPr lang="cs-CZ"/>
                          </a:p>
                        </p:txBody>
                      </p:sp>
                      <p:sp>
                        <p:nvSpPr>
                          <p:cNvPr id="64565" name="Oval 53"/>
                          <p:cNvSpPr>
                            <a:spLocks noChangeArrowheads="1"/>
                          </p:cNvSpPr>
                          <p:nvPr userDrawn="1"/>
                        </p:nvSpPr>
                        <p:spPr bwMode="hidden">
                          <a:xfrm rot="-2819839">
                            <a:off x="1490" y="2750"/>
                            <a:ext cx="281" cy="503"/>
                          </a:xfrm>
                          <a:prstGeom prst="ellipse">
                            <a:avLst/>
                          </a:prstGeom>
                          <a:noFill/>
                          <a:ln w="9525">
                            <a:solidFill>
                              <a:schemeClr val="accent2"/>
                            </a:solidFill>
                            <a:round/>
                            <a:headEnd/>
                            <a:tailEnd/>
                          </a:ln>
                          <a:effectLst/>
                        </p:spPr>
                        <p:txBody>
                          <a:bodyPr wrap="none" anchor="ctr"/>
                          <a:lstStyle/>
                          <a:p>
                            <a:endParaRPr lang="cs-CZ"/>
                          </a:p>
                        </p:txBody>
                      </p:sp>
                      <p:sp>
                        <p:nvSpPr>
                          <p:cNvPr id="64566" name="Oval 54"/>
                          <p:cNvSpPr>
                            <a:spLocks noChangeArrowheads="1"/>
                          </p:cNvSpPr>
                          <p:nvPr userDrawn="1"/>
                        </p:nvSpPr>
                        <p:spPr bwMode="hidden">
                          <a:xfrm rot="-2819839">
                            <a:off x="1415" y="2563"/>
                            <a:ext cx="471" cy="813"/>
                          </a:xfrm>
                          <a:prstGeom prst="ellipse">
                            <a:avLst/>
                          </a:prstGeom>
                          <a:noFill/>
                          <a:ln w="9525">
                            <a:solidFill>
                              <a:schemeClr val="accent2"/>
                            </a:solidFill>
                            <a:round/>
                            <a:headEnd/>
                            <a:tailEnd/>
                          </a:ln>
                          <a:effectLst/>
                        </p:spPr>
                        <p:txBody>
                          <a:bodyPr wrap="none" anchor="ctr"/>
                          <a:lstStyle/>
                          <a:p>
                            <a:endParaRPr lang="cs-CZ"/>
                          </a:p>
                        </p:txBody>
                      </p:sp>
                      <p:sp>
                        <p:nvSpPr>
                          <p:cNvPr id="64567" name="Oval 55"/>
                          <p:cNvSpPr>
                            <a:spLocks noChangeArrowheads="1"/>
                          </p:cNvSpPr>
                          <p:nvPr userDrawn="1"/>
                        </p:nvSpPr>
                        <p:spPr bwMode="hidden">
                          <a:xfrm rot="-2819839">
                            <a:off x="1357" y="2400"/>
                            <a:ext cx="623" cy="1129"/>
                          </a:xfrm>
                          <a:prstGeom prst="ellipse">
                            <a:avLst/>
                          </a:prstGeom>
                          <a:noFill/>
                          <a:ln w="9525">
                            <a:solidFill>
                              <a:schemeClr val="accent2"/>
                            </a:solidFill>
                            <a:round/>
                            <a:headEnd/>
                            <a:tailEnd/>
                          </a:ln>
                          <a:effectLst/>
                        </p:spPr>
                        <p:txBody>
                          <a:bodyPr wrap="none" anchor="ctr"/>
                          <a:lstStyle/>
                          <a:p>
                            <a:endParaRPr lang="cs-CZ"/>
                          </a:p>
                        </p:txBody>
                      </p:sp>
                      <p:sp>
                        <p:nvSpPr>
                          <p:cNvPr id="64568" name="Oval 56"/>
                          <p:cNvSpPr>
                            <a:spLocks noChangeArrowheads="1"/>
                          </p:cNvSpPr>
                          <p:nvPr userDrawn="1"/>
                        </p:nvSpPr>
                        <p:spPr bwMode="hidden">
                          <a:xfrm rot="-2819839">
                            <a:off x="1295" y="2200"/>
                            <a:ext cx="786" cy="1467"/>
                          </a:xfrm>
                          <a:prstGeom prst="ellipse">
                            <a:avLst/>
                          </a:prstGeom>
                          <a:noFill/>
                          <a:ln w="9525">
                            <a:solidFill>
                              <a:schemeClr val="accent2"/>
                            </a:solidFill>
                            <a:round/>
                            <a:headEnd/>
                            <a:tailEnd/>
                          </a:ln>
                          <a:effectLst/>
                        </p:spPr>
                        <p:txBody>
                          <a:bodyPr wrap="none" anchor="ctr"/>
                          <a:lstStyle/>
                          <a:p>
                            <a:endParaRPr lang="cs-CZ"/>
                          </a:p>
                        </p:txBody>
                      </p:sp>
                      <p:sp>
                        <p:nvSpPr>
                          <p:cNvPr id="64569" name="Oval 57"/>
                          <p:cNvSpPr>
                            <a:spLocks noChangeArrowheads="1"/>
                          </p:cNvSpPr>
                          <p:nvPr userDrawn="1"/>
                        </p:nvSpPr>
                        <p:spPr bwMode="hidden">
                          <a:xfrm rot="-2819839">
                            <a:off x="1238" y="2040"/>
                            <a:ext cx="972" cy="1779"/>
                          </a:xfrm>
                          <a:prstGeom prst="ellipse">
                            <a:avLst/>
                          </a:prstGeom>
                          <a:noFill/>
                          <a:ln w="9525">
                            <a:solidFill>
                              <a:schemeClr val="accent2"/>
                            </a:solidFill>
                            <a:round/>
                            <a:headEnd/>
                            <a:tailEnd/>
                          </a:ln>
                          <a:effectLst/>
                        </p:spPr>
                        <p:txBody>
                          <a:bodyPr wrap="none" anchor="ctr"/>
                          <a:lstStyle/>
                          <a:p>
                            <a:endParaRPr lang="cs-CZ"/>
                          </a:p>
                        </p:txBody>
                      </p:sp>
                      <p:sp>
                        <p:nvSpPr>
                          <p:cNvPr id="64570" name="Oval 58"/>
                          <p:cNvSpPr>
                            <a:spLocks noChangeArrowheads="1"/>
                          </p:cNvSpPr>
                          <p:nvPr userDrawn="1"/>
                        </p:nvSpPr>
                        <p:spPr bwMode="hidden">
                          <a:xfrm rot="-2819839">
                            <a:off x="1155" y="1868"/>
                            <a:ext cx="1167" cy="2094"/>
                          </a:xfrm>
                          <a:prstGeom prst="ellipse">
                            <a:avLst/>
                          </a:prstGeom>
                          <a:noFill/>
                          <a:ln w="9525">
                            <a:solidFill>
                              <a:schemeClr val="accent2"/>
                            </a:solidFill>
                            <a:round/>
                            <a:headEnd/>
                            <a:tailEnd/>
                          </a:ln>
                          <a:effectLst/>
                        </p:spPr>
                        <p:txBody>
                          <a:bodyPr wrap="none" anchor="ctr"/>
                          <a:lstStyle/>
                          <a:p>
                            <a:endParaRPr lang="cs-CZ"/>
                          </a:p>
                        </p:txBody>
                      </p:sp>
                      <p:sp>
                        <p:nvSpPr>
                          <p:cNvPr id="64571" name="Oval 59"/>
                          <p:cNvSpPr>
                            <a:spLocks noChangeArrowheads="1"/>
                          </p:cNvSpPr>
                          <p:nvPr userDrawn="1"/>
                        </p:nvSpPr>
                        <p:spPr bwMode="hidden">
                          <a:xfrm rot="-2819839">
                            <a:off x="1085" y="1698"/>
                            <a:ext cx="1346" cy="2398"/>
                          </a:xfrm>
                          <a:prstGeom prst="ellipse">
                            <a:avLst/>
                          </a:prstGeom>
                          <a:noFill/>
                          <a:ln w="9525">
                            <a:solidFill>
                              <a:schemeClr val="accent2"/>
                            </a:solidFill>
                            <a:round/>
                            <a:headEnd/>
                            <a:tailEnd/>
                          </a:ln>
                          <a:effectLst/>
                        </p:spPr>
                        <p:txBody>
                          <a:bodyPr wrap="none" anchor="ctr"/>
                          <a:lstStyle/>
                          <a:p>
                            <a:endParaRPr lang="cs-CZ"/>
                          </a:p>
                        </p:txBody>
                      </p:sp>
                      <p:sp>
                        <p:nvSpPr>
                          <p:cNvPr id="64572" name="Oval 60"/>
                          <p:cNvSpPr>
                            <a:spLocks noChangeArrowheads="1"/>
                          </p:cNvSpPr>
                          <p:nvPr userDrawn="1"/>
                        </p:nvSpPr>
                        <p:spPr bwMode="hidden">
                          <a:xfrm rot="-2819839">
                            <a:off x="998" y="1539"/>
                            <a:ext cx="1563" cy="2696"/>
                          </a:xfrm>
                          <a:prstGeom prst="ellipse">
                            <a:avLst/>
                          </a:prstGeom>
                          <a:noFill/>
                          <a:ln w="9525">
                            <a:solidFill>
                              <a:schemeClr val="accent2"/>
                            </a:solidFill>
                            <a:round/>
                            <a:headEnd/>
                            <a:tailEnd/>
                          </a:ln>
                          <a:effectLst/>
                        </p:spPr>
                        <p:txBody>
                          <a:bodyPr wrap="none" anchor="ctr"/>
                          <a:lstStyle/>
                          <a:p>
                            <a:endParaRPr lang="cs-CZ"/>
                          </a:p>
                        </p:txBody>
                      </p:sp>
                      <p:sp>
                        <p:nvSpPr>
                          <p:cNvPr id="64573" name="Oval 61"/>
                          <p:cNvSpPr>
                            <a:spLocks noChangeArrowheads="1"/>
                          </p:cNvSpPr>
                          <p:nvPr userDrawn="1"/>
                        </p:nvSpPr>
                        <p:spPr bwMode="hidden">
                          <a:xfrm rot="-2819839">
                            <a:off x="933" y="1360"/>
                            <a:ext cx="1711" cy="3016"/>
                          </a:xfrm>
                          <a:prstGeom prst="ellipse">
                            <a:avLst/>
                          </a:prstGeom>
                          <a:noFill/>
                          <a:ln w="9525">
                            <a:solidFill>
                              <a:schemeClr val="accent2"/>
                            </a:solidFill>
                            <a:round/>
                            <a:headEnd/>
                            <a:tailEnd/>
                          </a:ln>
                          <a:effectLst/>
                        </p:spPr>
                        <p:txBody>
                          <a:bodyPr wrap="none" anchor="ctr"/>
                          <a:lstStyle/>
                          <a:p>
                            <a:endParaRPr lang="cs-CZ"/>
                          </a:p>
                        </p:txBody>
                      </p:sp>
                      <p:sp>
                        <p:nvSpPr>
                          <p:cNvPr id="64574" name="Oval 62"/>
                          <p:cNvSpPr>
                            <a:spLocks noChangeArrowheads="1"/>
                          </p:cNvSpPr>
                          <p:nvPr userDrawn="1"/>
                        </p:nvSpPr>
                        <p:spPr bwMode="hidden">
                          <a:xfrm rot="-2865139">
                            <a:off x="877" y="1187"/>
                            <a:ext cx="1880" cy="3345"/>
                          </a:xfrm>
                          <a:prstGeom prst="ellipse">
                            <a:avLst/>
                          </a:prstGeom>
                          <a:noFill/>
                          <a:ln w="9525">
                            <a:solidFill>
                              <a:schemeClr val="accent2"/>
                            </a:solidFill>
                            <a:round/>
                            <a:headEnd/>
                            <a:tailEnd/>
                          </a:ln>
                          <a:effectLst/>
                        </p:spPr>
                        <p:txBody>
                          <a:bodyPr wrap="none" anchor="ctr"/>
                          <a:lstStyle/>
                          <a:p>
                            <a:endParaRPr lang="cs-CZ"/>
                          </a:p>
                        </p:txBody>
                      </p:sp>
                      <p:sp>
                        <p:nvSpPr>
                          <p:cNvPr id="64575" name="Oval 63"/>
                          <p:cNvSpPr>
                            <a:spLocks noChangeArrowheads="1"/>
                          </p:cNvSpPr>
                          <p:nvPr userDrawn="1"/>
                        </p:nvSpPr>
                        <p:spPr bwMode="hidden">
                          <a:xfrm rot="-2780025">
                            <a:off x="816" y="1005"/>
                            <a:ext cx="2049" cy="3672"/>
                          </a:xfrm>
                          <a:prstGeom prst="ellipse">
                            <a:avLst/>
                          </a:prstGeom>
                          <a:noFill/>
                          <a:ln w="9525">
                            <a:solidFill>
                              <a:schemeClr val="accent2"/>
                            </a:solidFill>
                            <a:round/>
                            <a:headEnd/>
                            <a:tailEnd/>
                          </a:ln>
                          <a:effectLst/>
                        </p:spPr>
                        <p:txBody>
                          <a:bodyPr wrap="none" anchor="ctr"/>
                          <a:lstStyle/>
                          <a:p>
                            <a:endParaRPr lang="cs-CZ"/>
                          </a:p>
                        </p:txBody>
                      </p:sp>
                    </p:grpSp>
                    <p:sp>
                      <p:nvSpPr>
                        <p:cNvPr id="64576" name="Line 64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flipV="1">
                          <a:off x="1656" y="1164"/>
                          <a:ext cx="831" cy="1770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77" name="Line 65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615780" flipV="1">
                          <a:off x="1811" y="1299"/>
                          <a:ext cx="819" cy="1726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78" name="Line 66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139441" flipV="1">
                          <a:off x="1963" y="1148"/>
                          <a:ext cx="383" cy="1895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79" name="Line 67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061104" flipV="1">
                          <a:off x="1921" y="1332"/>
                          <a:ext cx="744" cy="1766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80" name="Line 68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2202167" flipV="1">
                          <a:off x="2217" y="1314"/>
                          <a:ext cx="311" cy="1917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81" name="Line 69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V="1">
                          <a:off x="2039" y="1549"/>
                          <a:ext cx="895" cy="1722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82" name="Line 70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V="1">
                          <a:off x="2024" y="1649"/>
                          <a:ext cx="1049" cy="1661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83" name="Line 71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V="1">
                          <a:off x="1985" y="1876"/>
                          <a:ext cx="1357" cy="1516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84" name="Line 72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V="1">
                          <a:off x="1936" y="2115"/>
                          <a:ext cx="1686" cy="1356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85" name="Line 73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V="1">
                          <a:off x="1897" y="2287"/>
                          <a:ext cx="1880" cy="1225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86" name="Line 74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V="1">
                          <a:off x="1855" y="2458"/>
                          <a:ext cx="2060" cy="1096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87" name="Line 75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V="1">
                          <a:off x="1823" y="2640"/>
                          <a:ext cx="2224" cy="956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88" name="Line 76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V="1">
                          <a:off x="1737" y="3059"/>
                          <a:ext cx="2520" cy="614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89" name="Line 77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324" y="3150"/>
                          <a:ext cx="472" cy="1120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90" name="Line 78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1121" y="2961"/>
                          <a:ext cx="220" cy="1012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91" name="Line 79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1041" y="2935"/>
                          <a:ext cx="304" cy="990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92" name="Line 80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957" y="2910"/>
                          <a:ext cx="394" cy="971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93" name="Line 81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880" y="2885"/>
                          <a:ext cx="478" cy="943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94" name="Line 82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801" y="2863"/>
                          <a:ext cx="561" cy="910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95" name="Line 83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717" y="2836"/>
                          <a:ext cx="656" cy="878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96" name="Line 84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631" y="2810"/>
                          <a:ext cx="752" cy="842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97" name="Line 85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462" y="2758"/>
                          <a:ext cx="946" cy="751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98" name="Line 86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365" y="2729"/>
                          <a:ext cx="1058" cy="696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99" name="Line 87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265" y="2697"/>
                          <a:ext cx="1174" cy="636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600" name="Line 88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55" y="2632"/>
                          <a:ext cx="1431" cy="481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601" name="Line 89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-1" y="2607"/>
                          <a:ext cx="1513" cy="371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602" name="Line 90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-72" y="2570"/>
                          <a:ext cx="1648" cy="107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603" name="Line 91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-237" y="1095"/>
                          <a:ext cx="2219" cy="1364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604" name="Line 92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-43" y="962"/>
                          <a:ext cx="2071" cy="1541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605" name="Line 93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418" y="826"/>
                          <a:ext cx="1672" cy="1780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606" name="Line 94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634" y="808"/>
                          <a:ext cx="1473" cy="1852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607" name="Line 95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1094" y="827"/>
                          <a:ext cx="1030" cy="1945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608" name="Line 96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1302" y="857"/>
                          <a:ext cx="829" cy="1970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609" name="Line 97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1496" y="901"/>
                          <a:ext cx="633" cy="1978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610" name="Line 98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1679" y="952"/>
                          <a:ext cx="447" cy="1978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611" name="Line 99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1859" y="1013"/>
                          <a:ext cx="261" cy="1962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</p:grpSp>
                </p:grpSp>
              </p:grpSp>
            </p:grpSp>
          </p:grpSp>
          <p:grpSp>
            <p:nvGrpSpPr>
              <p:cNvPr id="64612" name="Group 100"/>
              <p:cNvGrpSpPr>
                <a:grpSpLocks/>
              </p:cNvGrpSpPr>
              <p:nvPr userDrawn="1"/>
            </p:nvGrpSpPr>
            <p:grpSpPr bwMode="auto">
              <a:xfrm>
                <a:off x="402" y="1454"/>
                <a:ext cx="2787" cy="2866"/>
                <a:chOff x="2" y="1454"/>
                <a:chExt cx="2787" cy="2866"/>
              </a:xfrm>
            </p:grpSpPr>
            <p:sp>
              <p:nvSpPr>
                <p:cNvPr id="64613" name="Line 101"/>
                <p:cNvSpPr>
                  <a:spLocks noChangeShapeType="1"/>
                </p:cNvSpPr>
                <p:nvPr userDrawn="1"/>
              </p:nvSpPr>
              <p:spPr bwMode="hidden">
                <a:xfrm rot="1678521" flipV="1">
                  <a:off x="2057" y="1454"/>
                  <a:ext cx="732" cy="1778"/>
                </a:xfrm>
                <a:prstGeom prst="line">
                  <a:avLst/>
                </a:prstGeom>
                <a:noFill/>
                <a:ln w="9525">
                  <a:solidFill>
                    <a:schemeClr val="accent2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4614" name="Line 102"/>
                <p:cNvSpPr>
                  <a:spLocks noChangeShapeType="1"/>
                </p:cNvSpPr>
                <p:nvPr userDrawn="1"/>
              </p:nvSpPr>
              <p:spPr bwMode="hidden">
                <a:xfrm flipH="1" flipV="1">
                  <a:off x="870" y="3854"/>
                  <a:ext cx="223" cy="463"/>
                </a:xfrm>
                <a:prstGeom prst="line">
                  <a:avLst/>
                </a:prstGeom>
                <a:noFill/>
                <a:ln w="19050">
                  <a:solidFill>
                    <a:schemeClr val="accent2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cs-CZ"/>
                </a:p>
              </p:txBody>
            </p:sp>
            <p:grpSp>
              <p:nvGrpSpPr>
                <p:cNvPr id="64615" name="Group 103"/>
                <p:cNvGrpSpPr>
                  <a:grpSpLocks/>
                </p:cNvGrpSpPr>
                <p:nvPr userDrawn="1"/>
              </p:nvGrpSpPr>
              <p:grpSpPr bwMode="auto">
                <a:xfrm>
                  <a:off x="2" y="2738"/>
                  <a:ext cx="1317" cy="1582"/>
                  <a:chOff x="2" y="2738"/>
                  <a:chExt cx="1317" cy="1582"/>
                </a:xfrm>
              </p:grpSpPr>
              <p:sp>
                <p:nvSpPr>
                  <p:cNvPr id="64616" name="Line 104"/>
                  <p:cNvSpPr>
                    <a:spLocks noChangeShapeType="1"/>
                  </p:cNvSpPr>
                  <p:nvPr userDrawn="1"/>
                </p:nvSpPr>
                <p:spPr bwMode="hidden">
                  <a:xfrm flipH="1">
                    <a:off x="697" y="3855"/>
                    <a:ext cx="173" cy="187"/>
                  </a:xfrm>
                  <a:prstGeom prst="line">
                    <a:avLst/>
                  </a:prstGeom>
                  <a:noFill/>
                  <a:ln w="19050">
                    <a:solidFill>
                      <a:schemeClr val="accent2"/>
                    </a:solidFill>
                    <a:round/>
                    <a:headEnd/>
                    <a:tailEnd/>
                  </a:ln>
                  <a:effectLst/>
                </p:spPr>
                <p:txBody>
                  <a:bodyPr/>
                  <a:lstStyle/>
                  <a:p>
                    <a:endParaRPr lang="cs-CZ"/>
                  </a:p>
                </p:txBody>
              </p:sp>
              <p:sp>
                <p:nvSpPr>
                  <p:cNvPr id="64617" name="Freeform 105"/>
                  <p:cNvSpPr>
                    <a:spLocks/>
                  </p:cNvSpPr>
                  <p:nvPr userDrawn="1"/>
                </p:nvSpPr>
                <p:spPr bwMode="hidden">
                  <a:xfrm>
                    <a:off x="2" y="3218"/>
                    <a:ext cx="1006" cy="1102"/>
                  </a:xfrm>
                  <a:custGeom>
                    <a:avLst/>
                    <a:gdLst/>
                    <a:ahLst/>
                    <a:cxnLst>
                      <a:cxn ang="0">
                        <a:pos x="1006" y="1102"/>
                      </a:cxn>
                      <a:cxn ang="0">
                        <a:pos x="696" y="823"/>
                      </a:cxn>
                      <a:cxn ang="0">
                        <a:pos x="333" y="447"/>
                      </a:cxn>
                      <a:cxn ang="0">
                        <a:pos x="51" y="76"/>
                      </a:cxn>
                      <a:cxn ang="0">
                        <a:pos x="0" y="0"/>
                      </a:cxn>
                    </a:cxnLst>
                    <a:rect l="0" t="0" r="r" b="b"/>
                    <a:pathLst>
                      <a:path w="1006" h="1102">
                        <a:moveTo>
                          <a:pt x="1006" y="1102"/>
                        </a:moveTo>
                        <a:lnTo>
                          <a:pt x="696" y="823"/>
                        </a:lnTo>
                        <a:lnTo>
                          <a:pt x="333" y="447"/>
                        </a:lnTo>
                        <a:lnTo>
                          <a:pt x="51" y="76"/>
                        </a:lnTo>
                        <a:lnTo>
                          <a:pt x="0" y="0"/>
                        </a:lnTo>
                      </a:path>
                    </a:pathLst>
                  </a:custGeom>
                  <a:noFill/>
                  <a:ln w="19050" cmpd="sng">
                    <a:solidFill>
                      <a:schemeClr val="accent2"/>
                    </a:solidFill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/>
                  <a:lstStyle/>
                  <a:p>
                    <a:endParaRPr lang="cs-CZ"/>
                  </a:p>
                </p:txBody>
              </p:sp>
              <p:sp>
                <p:nvSpPr>
                  <p:cNvPr id="64618" name="Line 106"/>
                  <p:cNvSpPr>
                    <a:spLocks noChangeShapeType="1"/>
                  </p:cNvSpPr>
                  <p:nvPr userDrawn="1"/>
                </p:nvSpPr>
                <p:spPr bwMode="hidden">
                  <a:xfrm flipH="1">
                    <a:off x="1242" y="4231"/>
                    <a:ext cx="77" cy="88"/>
                  </a:xfrm>
                  <a:prstGeom prst="line">
                    <a:avLst/>
                  </a:prstGeom>
                  <a:noFill/>
                  <a:ln w="19050">
                    <a:solidFill>
                      <a:schemeClr val="accent2"/>
                    </a:solidFill>
                    <a:round/>
                    <a:headEnd/>
                    <a:tailEnd/>
                  </a:ln>
                  <a:effectLst/>
                </p:spPr>
                <p:txBody>
                  <a:bodyPr/>
                  <a:lstStyle/>
                  <a:p>
                    <a:endParaRPr lang="cs-CZ"/>
                  </a:p>
                </p:txBody>
              </p:sp>
              <p:sp>
                <p:nvSpPr>
                  <p:cNvPr id="64619" name="Line 107"/>
                  <p:cNvSpPr>
                    <a:spLocks noChangeShapeType="1"/>
                  </p:cNvSpPr>
                  <p:nvPr userDrawn="1"/>
                </p:nvSpPr>
                <p:spPr bwMode="hidden">
                  <a:xfrm flipH="1" flipV="1">
                    <a:off x="340" y="3668"/>
                    <a:ext cx="532" cy="185"/>
                  </a:xfrm>
                  <a:prstGeom prst="line">
                    <a:avLst/>
                  </a:prstGeom>
                  <a:noFill/>
                  <a:ln w="19050">
                    <a:solidFill>
                      <a:schemeClr val="accent2"/>
                    </a:solidFill>
                    <a:round/>
                    <a:headEnd/>
                    <a:tailEnd/>
                  </a:ln>
                  <a:effectLst/>
                </p:spPr>
                <p:txBody>
                  <a:bodyPr/>
                  <a:lstStyle/>
                  <a:p>
                    <a:endParaRPr lang="cs-CZ"/>
                  </a:p>
                </p:txBody>
              </p:sp>
              <p:sp>
                <p:nvSpPr>
                  <p:cNvPr id="64620" name="Line 108"/>
                  <p:cNvSpPr>
                    <a:spLocks noChangeShapeType="1"/>
                  </p:cNvSpPr>
                  <p:nvPr userDrawn="1"/>
                </p:nvSpPr>
                <p:spPr bwMode="hidden">
                  <a:xfrm flipH="1" flipV="1">
                    <a:off x="237" y="3101"/>
                    <a:ext cx="101" cy="567"/>
                  </a:xfrm>
                  <a:prstGeom prst="line">
                    <a:avLst/>
                  </a:prstGeom>
                  <a:noFill/>
                  <a:ln w="19050">
                    <a:solidFill>
                      <a:schemeClr val="accent2"/>
                    </a:solidFill>
                    <a:round/>
                    <a:headEnd/>
                    <a:tailEnd/>
                  </a:ln>
                  <a:effectLst/>
                </p:spPr>
                <p:txBody>
                  <a:bodyPr/>
                  <a:lstStyle/>
                  <a:p>
                    <a:endParaRPr lang="cs-CZ"/>
                  </a:p>
                </p:txBody>
              </p:sp>
              <p:sp>
                <p:nvSpPr>
                  <p:cNvPr id="64621" name="Line 109"/>
                  <p:cNvSpPr>
                    <a:spLocks noChangeShapeType="1"/>
                  </p:cNvSpPr>
                  <p:nvPr userDrawn="1"/>
                </p:nvSpPr>
                <p:spPr bwMode="hidden">
                  <a:xfrm flipH="1" flipV="1">
                    <a:off x="2" y="3009"/>
                    <a:ext cx="235" cy="92"/>
                  </a:xfrm>
                  <a:prstGeom prst="line">
                    <a:avLst/>
                  </a:prstGeom>
                  <a:noFill/>
                  <a:ln w="19050">
                    <a:solidFill>
                      <a:schemeClr val="accent2"/>
                    </a:solidFill>
                    <a:round/>
                    <a:headEnd/>
                    <a:tailEnd/>
                  </a:ln>
                  <a:effectLst/>
                </p:spPr>
                <p:txBody>
                  <a:bodyPr/>
                  <a:lstStyle/>
                  <a:p>
                    <a:endParaRPr lang="cs-CZ"/>
                  </a:p>
                </p:txBody>
              </p:sp>
              <p:sp>
                <p:nvSpPr>
                  <p:cNvPr id="64622" name="Line 110"/>
                  <p:cNvSpPr>
                    <a:spLocks noChangeShapeType="1"/>
                  </p:cNvSpPr>
                  <p:nvPr userDrawn="1"/>
                </p:nvSpPr>
                <p:spPr bwMode="hidden">
                  <a:xfrm flipV="1">
                    <a:off x="54" y="3101"/>
                    <a:ext cx="182" cy="194"/>
                  </a:xfrm>
                  <a:prstGeom prst="line">
                    <a:avLst/>
                  </a:prstGeom>
                  <a:noFill/>
                  <a:ln w="19050">
                    <a:solidFill>
                      <a:schemeClr val="accent2"/>
                    </a:solidFill>
                    <a:round/>
                    <a:headEnd/>
                    <a:tailEnd/>
                  </a:ln>
                  <a:effectLst/>
                </p:spPr>
                <p:txBody>
                  <a:bodyPr/>
                  <a:lstStyle/>
                  <a:p>
                    <a:endParaRPr lang="cs-CZ"/>
                  </a:p>
                </p:txBody>
              </p:sp>
              <p:sp>
                <p:nvSpPr>
                  <p:cNvPr id="64623" name="Line 111"/>
                  <p:cNvSpPr>
                    <a:spLocks noChangeShapeType="1"/>
                  </p:cNvSpPr>
                  <p:nvPr userDrawn="1"/>
                </p:nvSpPr>
                <p:spPr bwMode="hidden">
                  <a:xfrm flipH="1">
                    <a:off x="336" y="3476"/>
                    <a:ext cx="176" cy="192"/>
                  </a:xfrm>
                  <a:prstGeom prst="line">
                    <a:avLst/>
                  </a:prstGeom>
                  <a:noFill/>
                  <a:ln w="19050">
                    <a:solidFill>
                      <a:schemeClr val="accent2"/>
                    </a:solidFill>
                    <a:round/>
                    <a:headEnd/>
                    <a:tailEnd/>
                  </a:ln>
                  <a:effectLst/>
                </p:spPr>
                <p:txBody>
                  <a:bodyPr/>
                  <a:lstStyle/>
                  <a:p>
                    <a:endParaRPr lang="cs-CZ"/>
                  </a:p>
                </p:txBody>
              </p:sp>
              <p:sp>
                <p:nvSpPr>
                  <p:cNvPr id="64624" name="Line 112"/>
                  <p:cNvSpPr>
                    <a:spLocks noChangeShapeType="1"/>
                  </p:cNvSpPr>
                  <p:nvPr userDrawn="1"/>
                </p:nvSpPr>
                <p:spPr bwMode="hidden">
                  <a:xfrm flipV="1">
                    <a:off x="3" y="2738"/>
                    <a:ext cx="14" cy="23"/>
                  </a:xfrm>
                  <a:prstGeom prst="line">
                    <a:avLst/>
                  </a:prstGeom>
                  <a:noFill/>
                  <a:ln w="19050">
                    <a:solidFill>
                      <a:schemeClr val="accent2"/>
                    </a:solidFill>
                    <a:round/>
                    <a:headEnd/>
                    <a:tailEnd/>
                  </a:ln>
                  <a:effectLst/>
                </p:spPr>
                <p:txBody>
                  <a:bodyPr/>
                  <a:lstStyle/>
                  <a:p>
                    <a:endParaRPr lang="cs-CZ"/>
                  </a:p>
                </p:txBody>
              </p:sp>
            </p:grpSp>
          </p:grpSp>
        </p:grpSp>
        <p:grpSp>
          <p:nvGrpSpPr>
            <p:cNvPr id="64625" name="Group 113"/>
            <p:cNvGrpSpPr>
              <a:grpSpLocks/>
            </p:cNvGrpSpPr>
            <p:nvPr userDrawn="1"/>
          </p:nvGrpSpPr>
          <p:grpSpPr bwMode="auto">
            <a:xfrm>
              <a:off x="16" y="1326"/>
              <a:ext cx="3325" cy="2948"/>
              <a:chOff x="16" y="1326"/>
              <a:chExt cx="3325" cy="2948"/>
            </a:xfrm>
          </p:grpSpPr>
          <p:sp>
            <p:nvSpPr>
              <p:cNvPr id="64626" name="Freeform 114"/>
              <p:cNvSpPr>
                <a:spLocks/>
              </p:cNvSpPr>
              <p:nvPr/>
            </p:nvSpPr>
            <p:spPr bwMode="hidden">
              <a:xfrm>
                <a:off x="16" y="2656"/>
                <a:ext cx="1440" cy="1618"/>
              </a:xfrm>
              <a:custGeom>
                <a:avLst/>
                <a:gdLst/>
                <a:ahLst/>
                <a:cxnLst>
                  <a:cxn ang="0">
                    <a:pos x="873" y="1150"/>
                  </a:cxn>
                  <a:cxn ang="0">
                    <a:pos x="741" y="1019"/>
                  </a:cxn>
                  <a:cxn ang="0">
                    <a:pos x="610" y="875"/>
                  </a:cxn>
                  <a:cxn ang="0">
                    <a:pos x="490" y="737"/>
                  </a:cxn>
                  <a:cxn ang="0">
                    <a:pos x="377" y="593"/>
                  </a:cxn>
                  <a:cxn ang="0">
                    <a:pos x="275" y="443"/>
                  </a:cxn>
                  <a:cxn ang="0">
                    <a:pos x="173" y="299"/>
                  </a:cxn>
                  <a:cxn ang="0">
                    <a:pos x="84" y="149"/>
                  </a:cxn>
                  <a:cxn ang="0">
                    <a:pos x="0" y="0"/>
                  </a:cxn>
                  <a:cxn ang="0">
                    <a:pos x="0" y="11"/>
                  </a:cxn>
                  <a:cxn ang="0">
                    <a:pos x="84" y="155"/>
                  </a:cxn>
                  <a:cxn ang="0">
                    <a:pos x="173" y="305"/>
                  </a:cxn>
                  <a:cxn ang="0">
                    <a:pos x="269" y="449"/>
                  </a:cxn>
                  <a:cxn ang="0">
                    <a:pos x="377" y="593"/>
                  </a:cxn>
                  <a:cxn ang="0">
                    <a:pos x="490" y="737"/>
                  </a:cxn>
                  <a:cxn ang="0">
                    <a:pos x="610" y="881"/>
                  </a:cxn>
                  <a:cxn ang="0">
                    <a:pos x="735" y="1019"/>
                  </a:cxn>
                  <a:cxn ang="0">
                    <a:pos x="873" y="1150"/>
                  </a:cxn>
                  <a:cxn ang="0">
                    <a:pos x="1010" y="1276"/>
                  </a:cxn>
                  <a:cxn ang="0">
                    <a:pos x="1148" y="1396"/>
                  </a:cxn>
                  <a:cxn ang="0">
                    <a:pos x="1286" y="1510"/>
                  </a:cxn>
                  <a:cxn ang="0">
                    <a:pos x="1429" y="1618"/>
                  </a:cxn>
                  <a:cxn ang="0">
                    <a:pos x="1435" y="1618"/>
                  </a:cxn>
                  <a:cxn ang="0">
                    <a:pos x="1292" y="1510"/>
                  </a:cxn>
                  <a:cxn ang="0">
                    <a:pos x="1154" y="1396"/>
                  </a:cxn>
                  <a:cxn ang="0">
                    <a:pos x="1010" y="1276"/>
                  </a:cxn>
                  <a:cxn ang="0">
                    <a:pos x="873" y="1150"/>
                  </a:cxn>
                  <a:cxn ang="0">
                    <a:pos x="873" y="1150"/>
                  </a:cxn>
                </a:cxnLst>
                <a:rect l="0" t="0" r="r" b="b"/>
                <a:pathLst>
                  <a:path w="1435" h="1618">
                    <a:moveTo>
                      <a:pt x="873" y="1150"/>
                    </a:moveTo>
                    <a:lnTo>
                      <a:pt x="741" y="1019"/>
                    </a:lnTo>
                    <a:lnTo>
                      <a:pt x="610" y="875"/>
                    </a:lnTo>
                    <a:lnTo>
                      <a:pt x="490" y="737"/>
                    </a:lnTo>
                    <a:lnTo>
                      <a:pt x="377" y="593"/>
                    </a:lnTo>
                    <a:lnTo>
                      <a:pt x="275" y="443"/>
                    </a:lnTo>
                    <a:lnTo>
                      <a:pt x="173" y="299"/>
                    </a:lnTo>
                    <a:lnTo>
                      <a:pt x="84" y="149"/>
                    </a:lnTo>
                    <a:lnTo>
                      <a:pt x="0" y="0"/>
                    </a:lnTo>
                    <a:lnTo>
                      <a:pt x="0" y="11"/>
                    </a:lnTo>
                    <a:lnTo>
                      <a:pt x="84" y="155"/>
                    </a:lnTo>
                    <a:lnTo>
                      <a:pt x="173" y="305"/>
                    </a:lnTo>
                    <a:lnTo>
                      <a:pt x="269" y="449"/>
                    </a:lnTo>
                    <a:lnTo>
                      <a:pt x="377" y="593"/>
                    </a:lnTo>
                    <a:lnTo>
                      <a:pt x="490" y="737"/>
                    </a:lnTo>
                    <a:lnTo>
                      <a:pt x="610" y="881"/>
                    </a:lnTo>
                    <a:lnTo>
                      <a:pt x="735" y="1019"/>
                    </a:lnTo>
                    <a:lnTo>
                      <a:pt x="873" y="1150"/>
                    </a:lnTo>
                    <a:lnTo>
                      <a:pt x="1010" y="1276"/>
                    </a:lnTo>
                    <a:lnTo>
                      <a:pt x="1148" y="1396"/>
                    </a:lnTo>
                    <a:lnTo>
                      <a:pt x="1286" y="1510"/>
                    </a:lnTo>
                    <a:lnTo>
                      <a:pt x="1429" y="1618"/>
                    </a:lnTo>
                    <a:lnTo>
                      <a:pt x="1435" y="1618"/>
                    </a:lnTo>
                    <a:lnTo>
                      <a:pt x="1292" y="1510"/>
                    </a:lnTo>
                    <a:lnTo>
                      <a:pt x="1154" y="1396"/>
                    </a:lnTo>
                    <a:lnTo>
                      <a:pt x="1010" y="1276"/>
                    </a:lnTo>
                    <a:lnTo>
                      <a:pt x="873" y="1150"/>
                    </a:lnTo>
                    <a:lnTo>
                      <a:pt x="873" y="115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64627" name="Freeform 115"/>
              <p:cNvSpPr>
                <a:spLocks/>
              </p:cNvSpPr>
              <p:nvPr/>
            </p:nvSpPr>
            <p:spPr bwMode="hidden">
              <a:xfrm>
                <a:off x="16" y="2260"/>
                <a:ext cx="1673" cy="2014"/>
              </a:xfrm>
              <a:custGeom>
                <a:avLst/>
                <a:gdLst/>
                <a:ahLst/>
                <a:cxnLst>
                  <a:cxn ang="0">
                    <a:pos x="957" y="1463"/>
                  </a:cxn>
                  <a:cxn ang="0">
                    <a:pos x="789" y="1289"/>
                  </a:cxn>
                  <a:cxn ang="0">
                    <a:pos x="634" y="1115"/>
                  </a:cxn>
                  <a:cxn ang="0">
                    <a:pos x="490" y="929"/>
                  </a:cxn>
                  <a:cxn ang="0">
                    <a:pos x="365" y="743"/>
                  </a:cxn>
                  <a:cxn ang="0">
                    <a:pos x="251" y="557"/>
                  </a:cxn>
                  <a:cxn ang="0">
                    <a:pos x="149" y="372"/>
                  </a:cxn>
                  <a:cxn ang="0">
                    <a:pos x="66" y="186"/>
                  </a:cxn>
                  <a:cxn ang="0">
                    <a:pos x="0" y="0"/>
                  </a:cxn>
                  <a:cxn ang="0">
                    <a:pos x="0" y="12"/>
                  </a:cxn>
                  <a:cxn ang="0">
                    <a:pos x="66" y="198"/>
                  </a:cxn>
                  <a:cxn ang="0">
                    <a:pos x="149" y="384"/>
                  </a:cxn>
                  <a:cxn ang="0">
                    <a:pos x="251" y="569"/>
                  </a:cxn>
                  <a:cxn ang="0">
                    <a:pos x="365" y="755"/>
                  </a:cxn>
                  <a:cxn ang="0">
                    <a:pos x="490" y="935"/>
                  </a:cxn>
                  <a:cxn ang="0">
                    <a:pos x="634" y="1115"/>
                  </a:cxn>
                  <a:cxn ang="0">
                    <a:pos x="789" y="1295"/>
                  </a:cxn>
                  <a:cxn ang="0">
                    <a:pos x="957" y="1463"/>
                  </a:cxn>
                  <a:cxn ang="0">
                    <a:pos x="1130" y="1618"/>
                  </a:cxn>
                  <a:cxn ang="0">
                    <a:pos x="1303" y="1762"/>
                  </a:cxn>
                  <a:cxn ang="0">
                    <a:pos x="1483" y="1894"/>
                  </a:cxn>
                  <a:cxn ang="0">
                    <a:pos x="1662" y="2014"/>
                  </a:cxn>
                  <a:cxn ang="0">
                    <a:pos x="1668" y="2014"/>
                  </a:cxn>
                  <a:cxn ang="0">
                    <a:pos x="1483" y="1894"/>
                  </a:cxn>
                  <a:cxn ang="0">
                    <a:pos x="1303" y="1762"/>
                  </a:cxn>
                  <a:cxn ang="0">
                    <a:pos x="1130" y="1618"/>
                  </a:cxn>
                  <a:cxn ang="0">
                    <a:pos x="957" y="1463"/>
                  </a:cxn>
                  <a:cxn ang="0">
                    <a:pos x="957" y="1463"/>
                  </a:cxn>
                </a:cxnLst>
                <a:rect l="0" t="0" r="r" b="b"/>
                <a:pathLst>
                  <a:path w="1668" h="2014">
                    <a:moveTo>
                      <a:pt x="957" y="1463"/>
                    </a:moveTo>
                    <a:lnTo>
                      <a:pt x="789" y="1289"/>
                    </a:lnTo>
                    <a:lnTo>
                      <a:pt x="634" y="1115"/>
                    </a:lnTo>
                    <a:lnTo>
                      <a:pt x="490" y="929"/>
                    </a:lnTo>
                    <a:lnTo>
                      <a:pt x="365" y="743"/>
                    </a:lnTo>
                    <a:lnTo>
                      <a:pt x="251" y="557"/>
                    </a:lnTo>
                    <a:lnTo>
                      <a:pt x="149" y="372"/>
                    </a:lnTo>
                    <a:lnTo>
                      <a:pt x="66" y="186"/>
                    </a:lnTo>
                    <a:lnTo>
                      <a:pt x="0" y="0"/>
                    </a:lnTo>
                    <a:lnTo>
                      <a:pt x="0" y="12"/>
                    </a:lnTo>
                    <a:lnTo>
                      <a:pt x="66" y="198"/>
                    </a:lnTo>
                    <a:lnTo>
                      <a:pt x="149" y="384"/>
                    </a:lnTo>
                    <a:lnTo>
                      <a:pt x="251" y="569"/>
                    </a:lnTo>
                    <a:lnTo>
                      <a:pt x="365" y="755"/>
                    </a:lnTo>
                    <a:lnTo>
                      <a:pt x="490" y="935"/>
                    </a:lnTo>
                    <a:lnTo>
                      <a:pt x="634" y="1115"/>
                    </a:lnTo>
                    <a:lnTo>
                      <a:pt x="789" y="1295"/>
                    </a:lnTo>
                    <a:lnTo>
                      <a:pt x="957" y="1463"/>
                    </a:lnTo>
                    <a:lnTo>
                      <a:pt x="1130" y="1618"/>
                    </a:lnTo>
                    <a:lnTo>
                      <a:pt x="1303" y="1762"/>
                    </a:lnTo>
                    <a:lnTo>
                      <a:pt x="1483" y="1894"/>
                    </a:lnTo>
                    <a:lnTo>
                      <a:pt x="1662" y="2014"/>
                    </a:lnTo>
                    <a:lnTo>
                      <a:pt x="1668" y="2014"/>
                    </a:lnTo>
                    <a:lnTo>
                      <a:pt x="1483" y="1894"/>
                    </a:lnTo>
                    <a:lnTo>
                      <a:pt x="1303" y="1762"/>
                    </a:lnTo>
                    <a:lnTo>
                      <a:pt x="1130" y="1618"/>
                    </a:lnTo>
                    <a:lnTo>
                      <a:pt x="957" y="1463"/>
                    </a:lnTo>
                    <a:lnTo>
                      <a:pt x="957" y="1463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64628" name="Rectangle 116"/>
              <p:cNvSpPr>
                <a:spLocks noChangeArrowheads="1"/>
              </p:cNvSpPr>
              <p:nvPr/>
            </p:nvSpPr>
            <p:spPr bwMode="hidden">
              <a:xfrm rot="-2488720">
                <a:off x="1988" y="1919"/>
                <a:ext cx="1353" cy="17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64629" name="Rectangle 117"/>
              <p:cNvSpPr>
                <a:spLocks noChangeArrowheads="1"/>
              </p:cNvSpPr>
              <p:nvPr/>
            </p:nvSpPr>
            <p:spPr bwMode="hidden">
              <a:xfrm rot="-5087790">
                <a:off x="1964" y="2613"/>
                <a:ext cx="2217" cy="17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64630" name="Rectangle 118"/>
              <p:cNvSpPr>
                <a:spLocks noChangeArrowheads="1"/>
              </p:cNvSpPr>
              <p:nvPr/>
            </p:nvSpPr>
            <p:spPr bwMode="hidden">
              <a:xfrm rot="-3417299">
                <a:off x="1019" y="2694"/>
                <a:ext cx="2678" cy="17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64631" name="Rectangle 119"/>
              <p:cNvSpPr>
                <a:spLocks noChangeArrowheads="1"/>
              </p:cNvSpPr>
              <p:nvPr/>
            </p:nvSpPr>
            <p:spPr bwMode="hidden">
              <a:xfrm rot="-835848">
                <a:off x="688" y="1748"/>
                <a:ext cx="2390" cy="17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  <p:grpSp>
            <p:nvGrpSpPr>
              <p:cNvPr id="64632" name="Group 120"/>
              <p:cNvGrpSpPr>
                <a:grpSpLocks noChangeAspect="1"/>
              </p:cNvGrpSpPr>
              <p:nvPr/>
            </p:nvGrpSpPr>
            <p:grpSpPr bwMode="auto">
              <a:xfrm>
                <a:off x="3046" y="1326"/>
                <a:ext cx="259" cy="299"/>
                <a:chOff x="3042" y="1265"/>
                <a:chExt cx="367" cy="424"/>
              </a:xfrm>
            </p:grpSpPr>
            <p:sp>
              <p:nvSpPr>
                <p:cNvPr id="64633" name="Oval 121"/>
                <p:cNvSpPr>
                  <a:spLocks noChangeAspect="1" noChangeArrowheads="1"/>
                </p:cNvSpPr>
                <p:nvPr userDrawn="1"/>
              </p:nvSpPr>
              <p:spPr bwMode="hidden">
                <a:xfrm rot="2828979">
                  <a:off x="2982" y="1467"/>
                  <a:ext cx="282" cy="161"/>
                </a:xfrm>
                <a:prstGeom prst="ellipse">
                  <a:avLst/>
                </a:prstGeom>
                <a:gradFill rotWithShape="0">
                  <a:gsLst>
                    <a:gs pos="0">
                      <a:schemeClr val="accent2"/>
                    </a:gs>
                    <a:gs pos="100000">
                      <a:schemeClr val="accent2">
                        <a:gamma/>
                        <a:tint val="84706"/>
                        <a:invGamma/>
                      </a:schemeClr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sp>
              <p:nvSpPr>
                <p:cNvPr id="64634" name="Freeform 122"/>
                <p:cNvSpPr>
                  <a:spLocks noChangeAspect="1"/>
                </p:cNvSpPr>
                <p:nvPr userDrawn="1"/>
              </p:nvSpPr>
              <p:spPr bwMode="hidden">
                <a:xfrm>
                  <a:off x="3070" y="1374"/>
                  <a:ext cx="227" cy="222"/>
                </a:xfrm>
                <a:custGeom>
                  <a:avLst/>
                  <a:gdLst/>
                  <a:ahLst/>
                  <a:cxnLst>
                    <a:cxn ang="0">
                      <a:pos x="227" y="134"/>
                    </a:cxn>
                    <a:cxn ang="0">
                      <a:pos x="203" y="144"/>
                    </a:cxn>
                    <a:cxn ang="0">
                      <a:pos x="179" y="138"/>
                    </a:cxn>
                    <a:cxn ang="0">
                      <a:pos x="149" y="126"/>
                    </a:cxn>
                    <a:cxn ang="0">
                      <a:pos x="126" y="102"/>
                    </a:cxn>
                    <a:cxn ang="0">
                      <a:pos x="102" y="72"/>
                    </a:cxn>
                    <a:cxn ang="0">
                      <a:pos x="84" y="48"/>
                    </a:cxn>
                    <a:cxn ang="0">
                      <a:pos x="78" y="24"/>
                    </a:cxn>
                    <a:cxn ang="0">
                      <a:pos x="84" y="0"/>
                    </a:cxn>
                    <a:cxn ang="0">
                      <a:pos x="84" y="0"/>
                    </a:cxn>
                    <a:cxn ang="0">
                      <a:pos x="78" y="0"/>
                    </a:cxn>
                    <a:cxn ang="0">
                      <a:pos x="18" y="60"/>
                    </a:cxn>
                    <a:cxn ang="0">
                      <a:pos x="0" y="90"/>
                    </a:cxn>
                    <a:cxn ang="0">
                      <a:pos x="0" y="120"/>
                    </a:cxn>
                    <a:cxn ang="0">
                      <a:pos x="12" y="156"/>
                    </a:cxn>
                    <a:cxn ang="0">
                      <a:pos x="36" y="192"/>
                    </a:cxn>
                    <a:cxn ang="0">
                      <a:pos x="66" y="216"/>
                    </a:cxn>
                    <a:cxn ang="0">
                      <a:pos x="96" y="222"/>
                    </a:cxn>
                    <a:cxn ang="0">
                      <a:pos x="126" y="222"/>
                    </a:cxn>
                    <a:cxn ang="0">
                      <a:pos x="155" y="210"/>
                    </a:cxn>
                    <a:cxn ang="0">
                      <a:pos x="227" y="138"/>
                    </a:cxn>
                    <a:cxn ang="0">
                      <a:pos x="227" y="134"/>
                    </a:cxn>
                  </a:cxnLst>
                  <a:rect l="0" t="0" r="r" b="b"/>
                  <a:pathLst>
                    <a:path w="227" h="222">
                      <a:moveTo>
                        <a:pt x="227" y="134"/>
                      </a:moveTo>
                      <a:lnTo>
                        <a:pt x="203" y="144"/>
                      </a:lnTo>
                      <a:lnTo>
                        <a:pt x="179" y="138"/>
                      </a:lnTo>
                      <a:lnTo>
                        <a:pt x="149" y="126"/>
                      </a:lnTo>
                      <a:lnTo>
                        <a:pt x="126" y="102"/>
                      </a:lnTo>
                      <a:lnTo>
                        <a:pt x="102" y="72"/>
                      </a:lnTo>
                      <a:lnTo>
                        <a:pt x="84" y="48"/>
                      </a:lnTo>
                      <a:lnTo>
                        <a:pt x="78" y="24"/>
                      </a:lnTo>
                      <a:lnTo>
                        <a:pt x="84" y="0"/>
                      </a:lnTo>
                      <a:lnTo>
                        <a:pt x="84" y="0"/>
                      </a:lnTo>
                      <a:lnTo>
                        <a:pt x="78" y="0"/>
                      </a:lnTo>
                      <a:lnTo>
                        <a:pt x="18" y="60"/>
                      </a:lnTo>
                      <a:lnTo>
                        <a:pt x="0" y="90"/>
                      </a:lnTo>
                      <a:lnTo>
                        <a:pt x="0" y="120"/>
                      </a:lnTo>
                      <a:lnTo>
                        <a:pt x="12" y="156"/>
                      </a:lnTo>
                      <a:lnTo>
                        <a:pt x="36" y="192"/>
                      </a:lnTo>
                      <a:lnTo>
                        <a:pt x="66" y="216"/>
                      </a:lnTo>
                      <a:lnTo>
                        <a:pt x="96" y="222"/>
                      </a:lnTo>
                      <a:lnTo>
                        <a:pt x="126" y="222"/>
                      </a:lnTo>
                      <a:lnTo>
                        <a:pt x="155" y="210"/>
                      </a:lnTo>
                      <a:lnTo>
                        <a:pt x="227" y="138"/>
                      </a:lnTo>
                      <a:lnTo>
                        <a:pt x="227" y="134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accent2"/>
                    </a:gs>
                    <a:gs pos="100000">
                      <a:schemeClr val="accent2">
                        <a:gamma/>
                        <a:tint val="84706"/>
                        <a:invGamma/>
                      </a:schemeClr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4635" name="Freeform 123"/>
                <p:cNvSpPr>
                  <a:spLocks noChangeAspect="1"/>
                </p:cNvSpPr>
                <p:nvPr userDrawn="1"/>
              </p:nvSpPr>
              <p:spPr bwMode="hidden">
                <a:xfrm>
                  <a:off x="3144" y="1365"/>
                  <a:ext cx="163" cy="155"/>
                </a:xfrm>
                <a:custGeom>
                  <a:avLst/>
                  <a:gdLst/>
                  <a:ahLst/>
                  <a:cxnLst>
                    <a:cxn ang="0">
                      <a:pos x="221" y="216"/>
                    </a:cxn>
                    <a:cxn ang="0">
                      <a:pos x="192" y="234"/>
                    </a:cxn>
                    <a:cxn ang="0">
                      <a:pos x="150" y="234"/>
                    </a:cxn>
                    <a:cxn ang="0">
                      <a:pos x="102" y="210"/>
                    </a:cxn>
                    <a:cxn ang="0">
                      <a:pos x="54" y="174"/>
                    </a:cxn>
                    <a:cxn ang="0">
                      <a:pos x="24" y="132"/>
                    </a:cxn>
                    <a:cxn ang="0">
                      <a:pos x="6" y="84"/>
                    </a:cxn>
                    <a:cxn ang="0">
                      <a:pos x="0" y="42"/>
                    </a:cxn>
                    <a:cxn ang="0">
                      <a:pos x="12" y="12"/>
                    </a:cxn>
                    <a:cxn ang="0">
                      <a:pos x="48" y="0"/>
                    </a:cxn>
                    <a:cxn ang="0">
                      <a:pos x="84" y="0"/>
                    </a:cxn>
                    <a:cxn ang="0">
                      <a:pos x="132" y="18"/>
                    </a:cxn>
                    <a:cxn ang="0">
                      <a:pos x="174" y="54"/>
                    </a:cxn>
                    <a:cxn ang="0">
                      <a:pos x="210" y="102"/>
                    </a:cxn>
                    <a:cxn ang="0">
                      <a:pos x="233" y="144"/>
                    </a:cxn>
                    <a:cxn ang="0">
                      <a:pos x="233" y="186"/>
                    </a:cxn>
                    <a:cxn ang="0">
                      <a:pos x="221" y="216"/>
                    </a:cxn>
                    <a:cxn ang="0">
                      <a:pos x="221" y="216"/>
                    </a:cxn>
                  </a:cxnLst>
                  <a:rect l="0" t="0" r="r" b="b"/>
                  <a:pathLst>
                    <a:path w="233" h="234">
                      <a:moveTo>
                        <a:pt x="221" y="216"/>
                      </a:moveTo>
                      <a:lnTo>
                        <a:pt x="192" y="234"/>
                      </a:lnTo>
                      <a:lnTo>
                        <a:pt x="150" y="234"/>
                      </a:lnTo>
                      <a:lnTo>
                        <a:pt x="102" y="210"/>
                      </a:lnTo>
                      <a:lnTo>
                        <a:pt x="54" y="174"/>
                      </a:lnTo>
                      <a:lnTo>
                        <a:pt x="24" y="132"/>
                      </a:lnTo>
                      <a:lnTo>
                        <a:pt x="6" y="84"/>
                      </a:lnTo>
                      <a:lnTo>
                        <a:pt x="0" y="42"/>
                      </a:lnTo>
                      <a:lnTo>
                        <a:pt x="12" y="12"/>
                      </a:lnTo>
                      <a:lnTo>
                        <a:pt x="48" y="0"/>
                      </a:lnTo>
                      <a:lnTo>
                        <a:pt x="84" y="0"/>
                      </a:lnTo>
                      <a:lnTo>
                        <a:pt x="132" y="18"/>
                      </a:lnTo>
                      <a:lnTo>
                        <a:pt x="174" y="54"/>
                      </a:lnTo>
                      <a:lnTo>
                        <a:pt x="210" y="102"/>
                      </a:lnTo>
                      <a:lnTo>
                        <a:pt x="233" y="144"/>
                      </a:lnTo>
                      <a:lnTo>
                        <a:pt x="233" y="186"/>
                      </a:lnTo>
                      <a:lnTo>
                        <a:pt x="221" y="216"/>
                      </a:lnTo>
                      <a:lnTo>
                        <a:pt x="221" y="216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accent2"/>
                    </a:gs>
                    <a:gs pos="100000">
                      <a:schemeClr val="accent2">
                        <a:gamma/>
                        <a:tint val="84706"/>
                        <a:invGamma/>
                      </a:schemeClr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4636" name="Freeform 124"/>
                <p:cNvSpPr>
                  <a:spLocks noChangeAspect="1"/>
                </p:cNvSpPr>
                <p:nvPr userDrawn="1"/>
              </p:nvSpPr>
              <p:spPr bwMode="hidden">
                <a:xfrm>
                  <a:off x="3202" y="1272"/>
                  <a:ext cx="203" cy="198"/>
                </a:xfrm>
                <a:custGeom>
                  <a:avLst/>
                  <a:gdLst/>
                  <a:ahLst/>
                  <a:cxnLst>
                    <a:cxn ang="0">
                      <a:pos x="179" y="18"/>
                    </a:cxn>
                    <a:cxn ang="0">
                      <a:pos x="197" y="48"/>
                    </a:cxn>
                    <a:cxn ang="0">
                      <a:pos x="203" y="60"/>
                    </a:cxn>
                    <a:cxn ang="0">
                      <a:pos x="197" y="66"/>
                    </a:cxn>
                    <a:cxn ang="0">
                      <a:pos x="65" y="192"/>
                    </a:cxn>
                    <a:cxn ang="0">
                      <a:pos x="59" y="198"/>
                    </a:cxn>
                    <a:cxn ang="0">
                      <a:pos x="47" y="192"/>
                    </a:cxn>
                    <a:cxn ang="0">
                      <a:pos x="17" y="174"/>
                    </a:cxn>
                    <a:cxn ang="0">
                      <a:pos x="0" y="150"/>
                    </a:cxn>
                    <a:cxn ang="0">
                      <a:pos x="0" y="126"/>
                    </a:cxn>
                    <a:cxn ang="0">
                      <a:pos x="131" y="0"/>
                    </a:cxn>
                    <a:cxn ang="0">
                      <a:pos x="155" y="0"/>
                    </a:cxn>
                    <a:cxn ang="0">
                      <a:pos x="179" y="18"/>
                    </a:cxn>
                    <a:cxn ang="0">
                      <a:pos x="179" y="18"/>
                    </a:cxn>
                  </a:cxnLst>
                  <a:rect l="0" t="0" r="r" b="b"/>
                  <a:pathLst>
                    <a:path w="203" h="198">
                      <a:moveTo>
                        <a:pt x="179" y="18"/>
                      </a:moveTo>
                      <a:lnTo>
                        <a:pt x="197" y="48"/>
                      </a:lnTo>
                      <a:lnTo>
                        <a:pt x="203" y="60"/>
                      </a:lnTo>
                      <a:lnTo>
                        <a:pt x="197" y="66"/>
                      </a:lnTo>
                      <a:lnTo>
                        <a:pt x="65" y="192"/>
                      </a:lnTo>
                      <a:lnTo>
                        <a:pt x="59" y="198"/>
                      </a:lnTo>
                      <a:lnTo>
                        <a:pt x="47" y="192"/>
                      </a:lnTo>
                      <a:lnTo>
                        <a:pt x="17" y="174"/>
                      </a:lnTo>
                      <a:lnTo>
                        <a:pt x="0" y="150"/>
                      </a:lnTo>
                      <a:lnTo>
                        <a:pt x="0" y="126"/>
                      </a:lnTo>
                      <a:lnTo>
                        <a:pt x="131" y="0"/>
                      </a:lnTo>
                      <a:lnTo>
                        <a:pt x="155" y="0"/>
                      </a:lnTo>
                      <a:lnTo>
                        <a:pt x="179" y="18"/>
                      </a:lnTo>
                      <a:lnTo>
                        <a:pt x="179" y="18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accent2"/>
                    </a:gs>
                    <a:gs pos="100000">
                      <a:schemeClr val="accent2">
                        <a:gamma/>
                        <a:tint val="84706"/>
                        <a:invGamma/>
                      </a:schemeClr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4637" name="Freeform 125"/>
                <p:cNvSpPr>
                  <a:spLocks noChangeAspect="1"/>
                </p:cNvSpPr>
                <p:nvPr userDrawn="1"/>
              </p:nvSpPr>
              <p:spPr bwMode="hidden">
                <a:xfrm>
                  <a:off x="3330" y="1265"/>
                  <a:ext cx="79" cy="74"/>
                </a:xfrm>
                <a:custGeom>
                  <a:avLst/>
                  <a:gdLst/>
                  <a:ahLst/>
                  <a:cxnLst>
                    <a:cxn ang="0">
                      <a:pos x="221" y="216"/>
                    </a:cxn>
                    <a:cxn ang="0">
                      <a:pos x="192" y="234"/>
                    </a:cxn>
                    <a:cxn ang="0">
                      <a:pos x="150" y="234"/>
                    </a:cxn>
                    <a:cxn ang="0">
                      <a:pos x="102" y="210"/>
                    </a:cxn>
                    <a:cxn ang="0">
                      <a:pos x="54" y="174"/>
                    </a:cxn>
                    <a:cxn ang="0">
                      <a:pos x="24" y="132"/>
                    </a:cxn>
                    <a:cxn ang="0">
                      <a:pos x="6" y="84"/>
                    </a:cxn>
                    <a:cxn ang="0">
                      <a:pos x="0" y="42"/>
                    </a:cxn>
                    <a:cxn ang="0">
                      <a:pos x="12" y="12"/>
                    </a:cxn>
                    <a:cxn ang="0">
                      <a:pos x="48" y="0"/>
                    </a:cxn>
                    <a:cxn ang="0">
                      <a:pos x="84" y="0"/>
                    </a:cxn>
                    <a:cxn ang="0">
                      <a:pos x="132" y="18"/>
                    </a:cxn>
                    <a:cxn ang="0">
                      <a:pos x="174" y="54"/>
                    </a:cxn>
                    <a:cxn ang="0">
                      <a:pos x="210" y="102"/>
                    </a:cxn>
                    <a:cxn ang="0">
                      <a:pos x="233" y="144"/>
                    </a:cxn>
                    <a:cxn ang="0">
                      <a:pos x="233" y="186"/>
                    </a:cxn>
                    <a:cxn ang="0">
                      <a:pos x="221" y="216"/>
                    </a:cxn>
                    <a:cxn ang="0">
                      <a:pos x="221" y="216"/>
                    </a:cxn>
                  </a:cxnLst>
                  <a:rect l="0" t="0" r="r" b="b"/>
                  <a:pathLst>
                    <a:path w="233" h="234">
                      <a:moveTo>
                        <a:pt x="221" y="216"/>
                      </a:moveTo>
                      <a:lnTo>
                        <a:pt x="192" y="234"/>
                      </a:lnTo>
                      <a:lnTo>
                        <a:pt x="150" y="234"/>
                      </a:lnTo>
                      <a:lnTo>
                        <a:pt x="102" y="210"/>
                      </a:lnTo>
                      <a:lnTo>
                        <a:pt x="54" y="174"/>
                      </a:lnTo>
                      <a:lnTo>
                        <a:pt x="24" y="132"/>
                      </a:lnTo>
                      <a:lnTo>
                        <a:pt x="6" y="84"/>
                      </a:lnTo>
                      <a:lnTo>
                        <a:pt x="0" y="42"/>
                      </a:lnTo>
                      <a:lnTo>
                        <a:pt x="12" y="12"/>
                      </a:lnTo>
                      <a:lnTo>
                        <a:pt x="48" y="0"/>
                      </a:lnTo>
                      <a:lnTo>
                        <a:pt x="84" y="0"/>
                      </a:lnTo>
                      <a:lnTo>
                        <a:pt x="132" y="18"/>
                      </a:lnTo>
                      <a:lnTo>
                        <a:pt x="174" y="54"/>
                      </a:lnTo>
                      <a:lnTo>
                        <a:pt x="210" y="102"/>
                      </a:lnTo>
                      <a:lnTo>
                        <a:pt x="233" y="144"/>
                      </a:lnTo>
                      <a:lnTo>
                        <a:pt x="233" y="186"/>
                      </a:lnTo>
                      <a:lnTo>
                        <a:pt x="221" y="216"/>
                      </a:lnTo>
                      <a:lnTo>
                        <a:pt x="221" y="216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accent2"/>
                    </a:gs>
                    <a:gs pos="100000">
                      <a:schemeClr val="accent2">
                        <a:gamma/>
                        <a:tint val="84706"/>
                        <a:invGamma/>
                      </a:schemeClr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</p:grpSp>
        </p:grpSp>
      </p:grpSp>
      <p:sp>
        <p:nvSpPr>
          <p:cNvPr id="64638" name="Rectangle 126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3638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endParaRPr lang="cs-CZ"/>
          </a:p>
        </p:txBody>
      </p:sp>
      <p:sp>
        <p:nvSpPr>
          <p:cNvPr id="64639" name="Rectangle 127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endParaRPr lang="cs-CZ"/>
          </a:p>
        </p:txBody>
      </p:sp>
      <p:sp>
        <p:nvSpPr>
          <p:cNvPr id="64640" name="Rectangle 128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3638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fld id="{E1A2473F-8CBA-46B7-9884-27FEDCF2F169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4641" name="Rectangle 129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3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64642" name="Rectangle 130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7813"/>
            <a:ext cx="8229600" cy="1139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706" r:id="rId1"/>
    <p:sldLayoutId id="2147483707" r:id="rId2"/>
    <p:sldLayoutId id="2147483708" r:id="rId3"/>
    <p:sldLayoutId id="2147483709" r:id="rId4"/>
    <p:sldLayoutId id="2147483710" r:id="rId5"/>
    <p:sldLayoutId id="2147483711" r:id="rId6"/>
    <p:sldLayoutId id="2147483712" r:id="rId7"/>
    <p:sldLayoutId id="2147483713" r:id="rId8"/>
    <p:sldLayoutId id="2147483714" r:id="rId9"/>
    <p:sldLayoutId id="2147483715" r:id="rId10"/>
    <p:sldLayoutId id="2147483716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tx2"/>
        </a:buClr>
        <a:buSzPct val="60000"/>
        <a:buFont typeface="Wingdings" pitchFamily="2" charset="2"/>
        <a:buChar char="u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tx1"/>
        </a:buClr>
        <a:buChar char="•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60000"/>
        <a:buFont typeface="Wingdings" pitchFamily="2" charset="2"/>
        <a:buChar char="u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Char char="•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60000"/>
        <a:buFont typeface="Wingdings" pitchFamily="2" charset="2"/>
        <a:buChar char="u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60000"/>
        <a:buFont typeface="Wingdings" pitchFamily="2" charset="2"/>
        <a:buChar char="u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60000"/>
        <a:buFont typeface="Wingdings" pitchFamily="2" charset="2"/>
        <a:buChar char="u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60000"/>
        <a:buFont typeface="Wingdings" pitchFamily="2" charset="2"/>
        <a:buChar char="u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60000"/>
        <a:buFont typeface="Wingdings" pitchFamily="2" charset="2"/>
        <a:buChar char="u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277813"/>
            <a:ext cx="7931224" cy="918939"/>
          </a:xfrm>
        </p:spPr>
        <p:txBody>
          <a:bodyPr/>
          <a:lstStyle/>
          <a:p>
            <a:r>
              <a:rPr lang="cs-CZ" dirty="0" smtClean="0"/>
              <a:t>DIGITÁLNÍ UČEBNÍ MATERIÁL</a:t>
            </a:r>
            <a:endParaRPr lang="cs-CZ" dirty="0"/>
          </a:p>
        </p:txBody>
      </p:sp>
      <p:graphicFrame>
        <p:nvGraphicFramePr>
          <p:cNvPr id="5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xmlns="" val="3172779192"/>
              </p:ext>
            </p:extLst>
          </p:nvPr>
        </p:nvGraphicFramePr>
        <p:xfrm>
          <a:off x="611560" y="1340768"/>
          <a:ext cx="8229600" cy="448092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Číslo projektu: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kern="12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  <a:ea typeface="+mn-ea"/>
                          <a:cs typeface="+mn-cs"/>
                        </a:rPr>
                        <a:t>CZ.1.07/1.5.00/34.0124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2">
                            <a:lumMod val="50000"/>
                          </a:schemeClr>
                        </a:solidFill>
                        <a:effectLst/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Název</a:t>
                      </a:r>
                      <a:r>
                        <a:rPr lang="cs-CZ" sz="1400" b="1" i="0" u="none" strike="noStrike" baseline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projektu</a:t>
                      </a:r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Škola budoucnosti s využitím IT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2">
                            <a:lumMod val="50000"/>
                          </a:schemeClr>
                        </a:solidFill>
                        <a:effectLst/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Název materiálu: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VY_9_INOVACE_EKO37</a:t>
                      </a:r>
                    </a:p>
                  </a:txBody>
                  <a:tcPr/>
                </a:tc>
              </a:tr>
              <a:tr h="475860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Název školy: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Střední průmyslová škola a Střední odborná škola gastronomie a</a:t>
                      </a:r>
                      <a:r>
                        <a:rPr lang="cs-CZ" sz="1400" b="0" baseline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služeb, Most, p. o.</a:t>
                      </a:r>
                      <a:endParaRPr lang="cs-CZ" sz="1400" b="0" dirty="0" smtClean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Předmět: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Ekonomika</a:t>
                      </a:r>
                      <a:endParaRPr lang="cs-CZ" sz="1400" b="0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Tematický okruh: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Podnikání</a:t>
                      </a:r>
                      <a:endParaRPr lang="cs-CZ" sz="1400" b="0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Téma: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Obchodní společnosti</a:t>
                      </a:r>
                      <a:r>
                        <a:rPr lang="cs-CZ" sz="1400" b="0" baseline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–akciová společnost</a:t>
                      </a:r>
                      <a:endParaRPr lang="cs-CZ" sz="1400" b="0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Ročník: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1.</a:t>
                      </a:r>
                      <a:endParaRPr lang="cs-CZ" sz="1400" b="0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Jméno autora: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Ing.</a:t>
                      </a:r>
                      <a:r>
                        <a:rPr lang="cs-CZ" sz="1400" b="0" baseline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Lenka </a:t>
                      </a:r>
                      <a:r>
                        <a:rPr lang="cs-CZ" sz="1400" b="0" baseline="0" dirty="0" err="1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Grosserová</a:t>
                      </a:r>
                      <a:endParaRPr lang="cs-CZ" sz="1400" b="0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Datum tvorby: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03. 01. 2013</a:t>
                      </a:r>
                    </a:p>
                  </a:txBody>
                  <a:tcPr/>
                </a:tc>
              </a:tr>
              <a:tr h="1063686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Anotace: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Prezentace seznamuje žáky s</a:t>
                      </a:r>
                      <a:r>
                        <a:rPr lang="cs-CZ" sz="1400" baseline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principy podnikání. </a:t>
                      </a:r>
                      <a:r>
                        <a:rPr lang="cs-CZ" sz="14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Materiál je určen pro žáky 1. ročníku obor kuchař, číšník a obor</a:t>
                      </a:r>
                      <a:r>
                        <a:rPr lang="cs-CZ" sz="1400" baseline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gastronomie</a:t>
                      </a:r>
                      <a:r>
                        <a:rPr lang="cs-CZ" sz="14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do předmětu „Ekonomika“. Slouží k procvičení učiva na interaktivní tabuli.</a:t>
                      </a:r>
                      <a:endParaRPr lang="cs-CZ" sz="1400" b="0" dirty="0" smtClean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6" name="obrázek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123728" y="5684838"/>
            <a:ext cx="4791075" cy="1173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33842756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60" name="Picture 12" descr="C:\Users\SSGaS04\AppData\Local\Microsoft\Windows\Temporary Internet Files\Content.IE5\YWI8NPX5\MC90023526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67744" y="1170317"/>
            <a:ext cx="4781831" cy="42679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0" y="2565400"/>
            <a:ext cx="9144000" cy="2908300"/>
          </a:xfrm>
        </p:spPr>
        <p:txBody>
          <a:bodyPr/>
          <a:lstStyle/>
          <a:p>
            <a:r>
              <a:rPr lang="cs-CZ" sz="6300" b="1" dirty="0">
                <a:solidFill>
                  <a:srgbClr val="FFFF66"/>
                </a:solidFill>
              </a:rPr>
              <a:t>Obchodní  společnosti</a:t>
            </a:r>
            <a:br>
              <a:rPr lang="cs-CZ" sz="6300" b="1" dirty="0">
                <a:solidFill>
                  <a:srgbClr val="FFFF66"/>
                </a:solidFill>
              </a:rPr>
            </a:br>
            <a:r>
              <a:rPr lang="cs-CZ" sz="3200" b="1" dirty="0" smtClean="0">
                <a:solidFill>
                  <a:srgbClr val="FFFF66"/>
                </a:solidFill>
              </a:rPr>
              <a:t>akciová společnost</a:t>
            </a:r>
            <a:endParaRPr lang="cs-CZ" sz="3200" b="1" dirty="0">
              <a:solidFill>
                <a:srgbClr val="FFFF66"/>
              </a:solidFill>
            </a:endParaRPr>
          </a:p>
        </p:txBody>
      </p:sp>
      <p:pic>
        <p:nvPicPr>
          <p:cNvPr id="2056" name="Picture 8" descr="Zobrazit podrobnosti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b="17875"/>
          <a:stretch/>
        </p:blipFill>
        <p:spPr bwMode="auto">
          <a:xfrm>
            <a:off x="1038399" y="260648"/>
            <a:ext cx="1828800" cy="15018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Zobrazit podrobnosti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49575" y="4869160"/>
            <a:ext cx="18288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b="1">
                <a:solidFill>
                  <a:srgbClr val="FF0000"/>
                </a:solidFill>
              </a:rPr>
              <a:t>Téma přednášky</a:t>
            </a:r>
          </a:p>
        </p:txBody>
      </p:sp>
      <p:sp>
        <p:nvSpPr>
          <p:cNvPr id="66563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chemeClr val="folHlink"/>
          </a:solidFill>
        </p:spPr>
        <p:txBody>
          <a:bodyPr/>
          <a:lstStyle/>
          <a:p>
            <a:pPr marL="808038" indent="-808038">
              <a:lnSpc>
                <a:spcPct val="90000"/>
              </a:lnSpc>
              <a:buSzPct val="120000"/>
            </a:pPr>
            <a:endParaRPr lang="cs-CZ" dirty="0" smtClean="0">
              <a:solidFill>
                <a:schemeClr val="hlink"/>
              </a:solidFill>
            </a:endParaRPr>
          </a:p>
          <a:p>
            <a:pPr marL="808038" indent="-808038">
              <a:lnSpc>
                <a:spcPct val="90000"/>
              </a:lnSpc>
              <a:buSzPct val="120000"/>
            </a:pPr>
            <a:endParaRPr lang="cs-CZ" dirty="0">
              <a:solidFill>
                <a:schemeClr val="hlink"/>
              </a:solidFill>
            </a:endParaRPr>
          </a:p>
          <a:p>
            <a:pPr marL="808038" indent="-808038">
              <a:lnSpc>
                <a:spcPct val="90000"/>
              </a:lnSpc>
              <a:buSzPct val="120000"/>
            </a:pPr>
            <a:endParaRPr lang="cs-CZ" dirty="0" smtClean="0">
              <a:solidFill>
                <a:schemeClr val="hlink"/>
              </a:solidFill>
            </a:endParaRPr>
          </a:p>
          <a:p>
            <a:pPr marL="808038" indent="-808038">
              <a:lnSpc>
                <a:spcPct val="90000"/>
              </a:lnSpc>
              <a:buSzPct val="120000"/>
            </a:pPr>
            <a:r>
              <a:rPr lang="cs-CZ" dirty="0" smtClean="0">
                <a:solidFill>
                  <a:schemeClr val="hlink"/>
                </a:solidFill>
              </a:rPr>
              <a:t>Akciová </a:t>
            </a:r>
            <a:r>
              <a:rPr lang="cs-CZ" dirty="0">
                <a:solidFill>
                  <a:schemeClr val="hlink"/>
                </a:solidFill>
              </a:rPr>
              <a:t>společnost</a:t>
            </a:r>
          </a:p>
          <a:p>
            <a:pPr marL="808038" indent="-808038">
              <a:lnSpc>
                <a:spcPct val="90000"/>
              </a:lnSpc>
              <a:buSzPct val="120000"/>
              <a:buFont typeface="Wingdings" pitchFamily="2" charset="2"/>
              <a:buNone/>
            </a:pPr>
            <a:endParaRPr lang="cs-CZ" dirty="0">
              <a:solidFill>
                <a:schemeClr val="hlink"/>
              </a:solidFill>
            </a:endParaRPr>
          </a:p>
        </p:txBody>
      </p:sp>
      <p:sp>
        <p:nvSpPr>
          <p:cNvPr id="66569" name="AutoShape 9"/>
          <p:cNvSpPr>
            <a:spLocks noChangeArrowheads="1"/>
          </p:cNvSpPr>
          <p:nvPr/>
        </p:nvSpPr>
        <p:spPr bwMode="auto">
          <a:xfrm>
            <a:off x="5742059" y="3276862"/>
            <a:ext cx="647700" cy="503237"/>
          </a:xfrm>
          <a:prstGeom prst="smileyFace">
            <a:avLst>
              <a:gd name="adj" fmla="val 4653"/>
            </a:avLst>
          </a:prstGeom>
          <a:solidFill>
            <a:srgbClr val="00808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SSGaS04\AppData\Local\Microsoft\Windows\Temporary Internet Files\Content.IE5\YWI8NPX5\MC900019705[1].wmf"/>
          <p:cNvPicPr>
            <a:picLocks noChangeAspect="1" noChangeArrowheads="1"/>
          </p:cNvPicPr>
          <p:nvPr/>
        </p:nvPicPr>
        <p:blipFill>
          <a:blip r:embed="rId2" cstate="print">
            <a:lum bright="70000" contrast="-70000"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73006" y="692697"/>
            <a:ext cx="3096344" cy="2160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32098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250825" y="333375"/>
            <a:ext cx="8229600" cy="1139825"/>
          </a:xfrm>
        </p:spPr>
        <p:txBody>
          <a:bodyPr/>
          <a:lstStyle/>
          <a:p>
            <a:r>
              <a:rPr lang="cs-CZ" sz="4000" b="1" dirty="0">
                <a:solidFill>
                  <a:srgbClr val="FF9933"/>
                </a:solidFill>
              </a:rPr>
              <a:t>Akciová společnost</a:t>
            </a:r>
            <a:br>
              <a:rPr lang="cs-CZ" sz="4000" b="1" dirty="0">
                <a:solidFill>
                  <a:srgbClr val="FF9933"/>
                </a:solidFill>
              </a:rPr>
            </a:br>
            <a:endParaRPr lang="cs-CZ" sz="4000" b="1" dirty="0">
              <a:solidFill>
                <a:srgbClr val="FF9933"/>
              </a:solidFill>
            </a:endParaRPr>
          </a:p>
        </p:txBody>
      </p:sp>
      <p:sp>
        <p:nvSpPr>
          <p:cNvPr id="132099" name="Rectangle 3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704850" y="2780928"/>
            <a:ext cx="8064500" cy="3700463"/>
          </a:xfrm>
          <a:gradFill rotWithShape="1">
            <a:gsLst>
              <a:gs pos="0">
                <a:srgbClr val="CCFFFF">
                  <a:gamma/>
                  <a:shade val="46275"/>
                  <a:invGamma/>
                </a:srgbClr>
              </a:gs>
              <a:gs pos="100000">
                <a:srgbClr val="CCFFFF"/>
              </a:gs>
            </a:gsLst>
            <a:lin ang="2700000" scaled="1"/>
          </a:gradFill>
          <a:ln/>
        </p:spPr>
        <p:txBody>
          <a:bodyPr/>
          <a:lstStyle/>
          <a:p>
            <a:pPr marL="0" indent="0" algn="ctr">
              <a:buClr>
                <a:srgbClr val="FFFF66"/>
              </a:buClr>
              <a:buSzPct val="80000"/>
              <a:buNone/>
            </a:pPr>
            <a:r>
              <a:rPr lang="cs-CZ" b="1" dirty="0" smtClean="0">
                <a:solidFill>
                  <a:srgbClr val="FFFF66"/>
                </a:solidFill>
              </a:rPr>
              <a:t>Název </a:t>
            </a:r>
            <a:r>
              <a:rPr lang="cs-CZ" b="1" dirty="0">
                <a:solidFill>
                  <a:srgbClr val="FFFF66"/>
                </a:solidFill>
              </a:rPr>
              <a:t>akciové </a:t>
            </a:r>
            <a:r>
              <a:rPr lang="cs-CZ" b="1" dirty="0" smtClean="0">
                <a:solidFill>
                  <a:srgbClr val="FFFF66"/>
                </a:solidFill>
              </a:rPr>
              <a:t>společnosti</a:t>
            </a:r>
          </a:p>
          <a:p>
            <a:pPr marL="0" indent="0" algn="ctr">
              <a:buClr>
                <a:srgbClr val="FFFF66"/>
              </a:buClr>
              <a:buSzPct val="80000"/>
              <a:buNone/>
            </a:pPr>
            <a:endParaRPr lang="cs-CZ" b="1" dirty="0" smtClean="0">
              <a:solidFill>
                <a:srgbClr val="FFFF66"/>
              </a:solidFill>
            </a:endParaRPr>
          </a:p>
          <a:p>
            <a:pPr marL="357188" indent="-357188" algn="ctr">
              <a:buClr>
                <a:srgbClr val="FFFF66"/>
              </a:buClr>
              <a:buSzPct val="80000"/>
              <a:buFont typeface="Wingdings" pitchFamily="2" charset="2"/>
              <a:buChar char="§"/>
            </a:pPr>
            <a:r>
              <a:rPr lang="cs-CZ" b="1" dirty="0" smtClean="0">
                <a:solidFill>
                  <a:srgbClr val="FFFF66"/>
                </a:solidFill>
              </a:rPr>
              <a:t>"akciová </a:t>
            </a:r>
            <a:r>
              <a:rPr lang="cs-CZ" b="1" dirty="0">
                <a:solidFill>
                  <a:srgbClr val="FFFF66"/>
                </a:solidFill>
              </a:rPr>
              <a:t>společnost", </a:t>
            </a:r>
            <a:endParaRPr lang="cs-CZ" b="1" dirty="0" smtClean="0">
              <a:solidFill>
                <a:srgbClr val="FFFF66"/>
              </a:solidFill>
            </a:endParaRPr>
          </a:p>
          <a:p>
            <a:pPr marL="357188" indent="-357188" algn="ctr">
              <a:buClr>
                <a:srgbClr val="FFFF66"/>
              </a:buClr>
              <a:buSzPct val="80000"/>
              <a:buFont typeface="Wingdings" pitchFamily="2" charset="2"/>
              <a:buChar char="§"/>
            </a:pPr>
            <a:r>
              <a:rPr lang="cs-CZ" b="1" dirty="0" smtClean="0">
                <a:solidFill>
                  <a:srgbClr val="FFFF66"/>
                </a:solidFill>
              </a:rPr>
              <a:t>"</a:t>
            </a:r>
            <a:r>
              <a:rPr lang="cs-CZ" b="1" dirty="0">
                <a:solidFill>
                  <a:srgbClr val="FFFF66"/>
                </a:solidFill>
              </a:rPr>
              <a:t>akc. spol</a:t>
            </a:r>
            <a:r>
              <a:rPr lang="cs-CZ" b="1" dirty="0" smtClean="0">
                <a:solidFill>
                  <a:srgbClr val="FFFF66"/>
                </a:solidFill>
              </a:rPr>
              <a:t>.",</a:t>
            </a:r>
          </a:p>
          <a:p>
            <a:pPr marL="357188" indent="-357188" algn="ctr">
              <a:buClr>
                <a:srgbClr val="FFFF66"/>
              </a:buClr>
              <a:buSzPct val="80000"/>
              <a:buFont typeface="Wingdings" pitchFamily="2" charset="2"/>
              <a:buChar char="§"/>
            </a:pPr>
            <a:r>
              <a:rPr lang="cs-CZ" b="1" dirty="0" smtClean="0">
                <a:solidFill>
                  <a:srgbClr val="FFFF66"/>
                </a:solidFill>
              </a:rPr>
              <a:t>"</a:t>
            </a:r>
            <a:r>
              <a:rPr lang="cs-CZ" b="1" dirty="0">
                <a:solidFill>
                  <a:srgbClr val="FFFF66"/>
                </a:solidFill>
              </a:rPr>
              <a:t>a. s.".</a:t>
            </a:r>
          </a:p>
        </p:txBody>
      </p:sp>
      <p:sp>
        <p:nvSpPr>
          <p:cNvPr id="132100" name="Rectangle 4"/>
          <p:cNvSpPr>
            <a:spLocks noChangeArrowheads="1"/>
          </p:cNvSpPr>
          <p:nvPr/>
        </p:nvSpPr>
        <p:spPr bwMode="auto">
          <a:xfrm>
            <a:off x="539750" y="1484313"/>
            <a:ext cx="8229600" cy="1139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r>
              <a:rPr lang="cs-CZ" sz="4400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rPr>
              <a:t/>
            </a:r>
            <a:br>
              <a:rPr lang="cs-CZ" sz="4400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rPr>
            </a:br>
            <a:endParaRPr lang="cs-CZ" sz="4400" b="1">
              <a:solidFill>
                <a:srgbClr val="FF0000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SSGaS04\AppData\Local\Microsoft\Windows\Temporary Internet Files\Content.IE5\YWI8NPX5\MC900019705[1].wmf"/>
          <p:cNvPicPr>
            <a:picLocks noChangeAspect="1" noChangeArrowheads="1"/>
          </p:cNvPicPr>
          <p:nvPr/>
        </p:nvPicPr>
        <p:blipFill>
          <a:blip r:embed="rId2" cstate="print">
            <a:lum bright="70000" contrast="-70000"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73006" y="692697"/>
            <a:ext cx="3096344" cy="2160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32098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250825" y="333375"/>
            <a:ext cx="8229600" cy="1139825"/>
          </a:xfrm>
        </p:spPr>
        <p:txBody>
          <a:bodyPr/>
          <a:lstStyle/>
          <a:p>
            <a:r>
              <a:rPr lang="cs-CZ" sz="4000" b="1" dirty="0">
                <a:solidFill>
                  <a:srgbClr val="FF9933"/>
                </a:solidFill>
              </a:rPr>
              <a:t>Akciová společnost</a:t>
            </a:r>
            <a:br>
              <a:rPr lang="cs-CZ" sz="4000" b="1" dirty="0">
                <a:solidFill>
                  <a:srgbClr val="FF9933"/>
                </a:solidFill>
              </a:rPr>
            </a:br>
            <a:endParaRPr lang="cs-CZ" sz="4000" b="1" dirty="0">
              <a:solidFill>
                <a:srgbClr val="FF9933"/>
              </a:solidFill>
            </a:endParaRPr>
          </a:p>
        </p:txBody>
      </p:sp>
      <p:sp>
        <p:nvSpPr>
          <p:cNvPr id="132099" name="Rectangle 3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704850" y="2780928"/>
            <a:ext cx="8064500" cy="3700463"/>
          </a:xfrm>
          <a:gradFill rotWithShape="1">
            <a:gsLst>
              <a:gs pos="0">
                <a:srgbClr val="CCFFFF">
                  <a:gamma/>
                  <a:shade val="46275"/>
                  <a:invGamma/>
                </a:srgbClr>
              </a:gs>
              <a:gs pos="100000">
                <a:srgbClr val="CCFFFF"/>
              </a:gs>
            </a:gsLst>
            <a:lin ang="2700000" scaled="1"/>
          </a:gradFill>
          <a:ln/>
        </p:spPr>
        <p:txBody>
          <a:bodyPr/>
          <a:lstStyle/>
          <a:p>
            <a:pPr marL="990600" indent="-898525" algn="ctr">
              <a:buFontTx/>
              <a:buNone/>
            </a:pPr>
            <a:endParaRPr lang="cs-CZ" sz="2800" b="1" dirty="0"/>
          </a:p>
          <a:p>
            <a:pPr marL="357188" indent="-357188">
              <a:buClr>
                <a:srgbClr val="FFFF66"/>
              </a:buClr>
              <a:buSzPct val="80000"/>
              <a:buFont typeface="Wingdings" pitchFamily="2" charset="2"/>
              <a:buChar char="§"/>
            </a:pPr>
            <a:r>
              <a:rPr lang="cs-CZ" b="1" dirty="0" smtClean="0">
                <a:solidFill>
                  <a:srgbClr val="FFFF66"/>
                </a:solidFill>
              </a:rPr>
              <a:t>společnost může být založena jen jedním zakladatelem právnickou osobou</a:t>
            </a:r>
          </a:p>
          <a:p>
            <a:pPr marL="357188" indent="-357188">
              <a:buClr>
                <a:srgbClr val="FFFF66"/>
              </a:buClr>
              <a:buSzPct val="80000"/>
              <a:buFont typeface="Wingdings" pitchFamily="2" charset="2"/>
              <a:buChar char="§"/>
            </a:pPr>
            <a:endParaRPr lang="cs-CZ" b="1" dirty="0" smtClean="0">
              <a:solidFill>
                <a:srgbClr val="FFFF66"/>
              </a:solidFill>
            </a:endParaRPr>
          </a:p>
          <a:p>
            <a:pPr marL="357188" indent="-357188">
              <a:buClr>
                <a:srgbClr val="FFFF66"/>
              </a:buClr>
              <a:buSzPct val="80000"/>
              <a:buFont typeface="Wingdings" pitchFamily="2" charset="2"/>
              <a:buChar char="§"/>
            </a:pPr>
            <a:r>
              <a:rPr lang="cs-CZ" b="1" dirty="0" smtClean="0">
                <a:solidFill>
                  <a:srgbClr val="FFFF66"/>
                </a:solidFill>
              </a:rPr>
              <a:t>pokud a.s. zakládají fyzické </a:t>
            </a:r>
            <a:r>
              <a:rPr lang="cs-CZ" b="1" dirty="0" smtClean="0">
                <a:solidFill>
                  <a:srgbClr val="FFFF66"/>
                </a:solidFill>
              </a:rPr>
              <a:t>osoby, </a:t>
            </a:r>
            <a:r>
              <a:rPr lang="cs-CZ" b="1" dirty="0" smtClean="0">
                <a:solidFill>
                  <a:srgbClr val="FFFF66"/>
                </a:solidFill>
              </a:rPr>
              <a:t>musí být nejméně dvě</a:t>
            </a:r>
            <a:r>
              <a:rPr lang="cs-CZ" dirty="0" smtClean="0">
                <a:solidFill>
                  <a:srgbClr val="FFFF66"/>
                </a:solidFill>
              </a:rPr>
              <a:t> </a:t>
            </a:r>
            <a:endParaRPr lang="cs-CZ" dirty="0">
              <a:solidFill>
                <a:srgbClr val="FFFF66"/>
              </a:solidFill>
            </a:endParaRPr>
          </a:p>
        </p:txBody>
      </p:sp>
      <p:sp>
        <p:nvSpPr>
          <p:cNvPr id="132100" name="Rectangle 4"/>
          <p:cNvSpPr>
            <a:spLocks noChangeArrowheads="1"/>
          </p:cNvSpPr>
          <p:nvPr/>
        </p:nvSpPr>
        <p:spPr bwMode="auto">
          <a:xfrm>
            <a:off x="539750" y="1484313"/>
            <a:ext cx="8229600" cy="1139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r>
              <a:rPr lang="cs-CZ" sz="4400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rPr>
              <a:t/>
            </a:r>
            <a:br>
              <a:rPr lang="cs-CZ" sz="4400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rPr>
            </a:br>
            <a:endParaRPr lang="cs-CZ" sz="4400" b="1">
              <a:solidFill>
                <a:srgbClr val="FF0000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454405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32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32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32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32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146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250825" y="333375"/>
            <a:ext cx="8229600" cy="1139825"/>
          </a:xfrm>
        </p:spPr>
        <p:txBody>
          <a:bodyPr/>
          <a:lstStyle/>
          <a:p>
            <a:r>
              <a:rPr lang="cs-CZ" sz="4000" b="1">
                <a:solidFill>
                  <a:srgbClr val="FF9933"/>
                </a:solidFill>
              </a:rPr>
              <a:t>Akciová společnost</a:t>
            </a:r>
            <a:br>
              <a:rPr lang="cs-CZ" sz="4000" b="1">
                <a:solidFill>
                  <a:srgbClr val="FF9933"/>
                </a:solidFill>
              </a:rPr>
            </a:br>
            <a:endParaRPr lang="cs-CZ" sz="4000" b="1">
              <a:solidFill>
                <a:srgbClr val="FF9933"/>
              </a:solidFill>
            </a:endParaRPr>
          </a:p>
        </p:txBody>
      </p:sp>
      <p:sp>
        <p:nvSpPr>
          <p:cNvPr id="134147" name="Rectangle 3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684213" y="2565400"/>
            <a:ext cx="8064500" cy="3700463"/>
          </a:xfrm>
          <a:gradFill rotWithShape="1">
            <a:gsLst>
              <a:gs pos="0">
                <a:srgbClr val="CCFFFF">
                  <a:gamma/>
                  <a:shade val="46275"/>
                  <a:invGamma/>
                </a:srgbClr>
              </a:gs>
              <a:gs pos="100000">
                <a:srgbClr val="CCFFFF"/>
              </a:gs>
            </a:gsLst>
            <a:lin ang="2700000" scaled="1"/>
          </a:gradFill>
          <a:ln/>
        </p:spPr>
        <p:txBody>
          <a:bodyPr/>
          <a:lstStyle/>
          <a:p>
            <a:pPr marL="990600" indent="-898525" algn="ctr">
              <a:buFontTx/>
              <a:buNone/>
            </a:pPr>
            <a:endParaRPr lang="cs-CZ" sz="2800" b="1" dirty="0"/>
          </a:p>
          <a:p>
            <a:pPr marL="357188" indent="-357188">
              <a:buClr>
                <a:srgbClr val="FFFF66"/>
              </a:buClr>
              <a:buSzPct val="80000"/>
              <a:buFont typeface="Wingdings" pitchFamily="2" charset="2"/>
              <a:buChar char="§"/>
            </a:pPr>
            <a:r>
              <a:rPr lang="cs-CZ" b="1" dirty="0">
                <a:solidFill>
                  <a:srgbClr val="FFFF66"/>
                </a:solidFill>
              </a:rPr>
              <a:t>společnost ručí za závazky celým svým </a:t>
            </a:r>
            <a:r>
              <a:rPr lang="cs-CZ" b="1" dirty="0" smtClean="0">
                <a:solidFill>
                  <a:srgbClr val="FFFF66"/>
                </a:solidFill>
              </a:rPr>
              <a:t>majetkem</a:t>
            </a:r>
          </a:p>
          <a:p>
            <a:pPr marL="357188" indent="-357188">
              <a:buClr>
                <a:srgbClr val="FFFF66"/>
              </a:buClr>
              <a:buSzPct val="80000"/>
              <a:buFont typeface="Wingdings" pitchFamily="2" charset="2"/>
              <a:buChar char="§"/>
            </a:pPr>
            <a:endParaRPr lang="cs-CZ" b="1" dirty="0">
              <a:solidFill>
                <a:srgbClr val="FFFF66"/>
              </a:solidFill>
            </a:endParaRPr>
          </a:p>
          <a:p>
            <a:pPr marL="357188" indent="-357188">
              <a:buClr>
                <a:srgbClr val="FFFF66"/>
              </a:buClr>
              <a:buSzPct val="80000"/>
              <a:buNone/>
            </a:pPr>
            <a:endParaRPr lang="cs-CZ" b="1" dirty="0">
              <a:solidFill>
                <a:srgbClr val="FFFF66"/>
              </a:solidFill>
            </a:endParaRPr>
          </a:p>
          <a:p>
            <a:pPr marL="357188" indent="-357188">
              <a:buClr>
                <a:srgbClr val="FFFF66"/>
              </a:buClr>
              <a:buSzPct val="80000"/>
              <a:buFont typeface="Wingdings" pitchFamily="2" charset="2"/>
              <a:buChar char="§"/>
            </a:pPr>
            <a:r>
              <a:rPr lang="cs-CZ" b="1" dirty="0">
                <a:solidFill>
                  <a:srgbClr val="FFFF66"/>
                </a:solidFill>
              </a:rPr>
              <a:t>akcionáři neručí</a:t>
            </a:r>
            <a:r>
              <a:rPr lang="cs-CZ" dirty="0">
                <a:solidFill>
                  <a:srgbClr val="FFFF66"/>
                </a:solidFill>
              </a:rPr>
              <a:t> </a:t>
            </a:r>
          </a:p>
        </p:txBody>
      </p:sp>
      <p:sp>
        <p:nvSpPr>
          <p:cNvPr id="134148" name="Rectangle 4"/>
          <p:cNvSpPr>
            <a:spLocks noChangeArrowheads="1"/>
          </p:cNvSpPr>
          <p:nvPr/>
        </p:nvSpPr>
        <p:spPr bwMode="auto">
          <a:xfrm>
            <a:off x="539750" y="1484313"/>
            <a:ext cx="8229600" cy="1139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r>
              <a:rPr lang="cs-CZ" sz="4400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rPr>
              <a:t/>
            </a:r>
            <a:br>
              <a:rPr lang="cs-CZ" sz="4400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rPr>
            </a:br>
            <a:endParaRPr lang="cs-CZ" sz="4400" b="1">
              <a:solidFill>
                <a:srgbClr val="FF0000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Arial" charset="0"/>
            </a:endParaRPr>
          </a:p>
        </p:txBody>
      </p:sp>
      <p:pic>
        <p:nvPicPr>
          <p:cNvPr id="5" name="Picture 2" descr="C:\Users\SSGaS04\AppData\Local\Microsoft\Windows\Temporary Internet Files\Content.IE5\YWI8NPX5\MC900019705[1].wmf"/>
          <p:cNvPicPr>
            <a:picLocks noChangeAspect="1" noChangeArrowheads="1"/>
          </p:cNvPicPr>
          <p:nvPr/>
        </p:nvPicPr>
        <p:blipFill>
          <a:blip r:embed="rId2" cstate="print">
            <a:lum bright="70000" contrast="-70000"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73006" y="769707"/>
            <a:ext cx="3096344" cy="2160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4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34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34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34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34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34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170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250825" y="333375"/>
            <a:ext cx="8229600" cy="1139825"/>
          </a:xfrm>
        </p:spPr>
        <p:txBody>
          <a:bodyPr/>
          <a:lstStyle/>
          <a:p>
            <a:r>
              <a:rPr lang="cs-CZ" sz="4000" b="1">
                <a:solidFill>
                  <a:srgbClr val="FF9933"/>
                </a:solidFill>
              </a:rPr>
              <a:t>Akciová společnost</a:t>
            </a:r>
            <a:br>
              <a:rPr lang="cs-CZ" sz="4000" b="1">
                <a:solidFill>
                  <a:srgbClr val="FF9933"/>
                </a:solidFill>
              </a:rPr>
            </a:br>
            <a:endParaRPr lang="cs-CZ" sz="4000" b="1">
              <a:solidFill>
                <a:srgbClr val="FF9933"/>
              </a:solidFill>
            </a:endParaRPr>
          </a:p>
        </p:txBody>
      </p:sp>
      <p:sp>
        <p:nvSpPr>
          <p:cNvPr id="135171" name="Rectangle 3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684213" y="2565400"/>
            <a:ext cx="8064500" cy="3700463"/>
          </a:xfrm>
          <a:gradFill rotWithShape="1">
            <a:gsLst>
              <a:gs pos="0">
                <a:srgbClr val="CCFFFF">
                  <a:gamma/>
                  <a:shade val="46275"/>
                  <a:invGamma/>
                </a:srgbClr>
              </a:gs>
              <a:gs pos="100000">
                <a:srgbClr val="CCFFFF"/>
              </a:gs>
            </a:gsLst>
            <a:lin ang="2700000" scaled="1"/>
          </a:gradFill>
          <a:ln/>
        </p:spPr>
        <p:txBody>
          <a:bodyPr/>
          <a:lstStyle/>
          <a:p>
            <a:pPr marL="0" indent="0" algn="ctr">
              <a:buFontTx/>
              <a:buNone/>
            </a:pPr>
            <a:endParaRPr lang="cs-CZ" sz="2800" b="1" dirty="0"/>
          </a:p>
          <a:p>
            <a:pPr marL="0" indent="0" algn="ctr">
              <a:buFontTx/>
              <a:buNone/>
            </a:pPr>
            <a:r>
              <a:rPr lang="cs-CZ" sz="2800" b="1" dirty="0">
                <a:solidFill>
                  <a:srgbClr val="FFFF66"/>
                </a:solidFill>
              </a:rPr>
              <a:t>základní kapitál je rozvržen na určitý počet akcií o určité jmenovité hodnotě</a:t>
            </a:r>
          </a:p>
          <a:p>
            <a:pPr marL="0" indent="0" algn="ctr">
              <a:buFontTx/>
              <a:buNone/>
            </a:pPr>
            <a:r>
              <a:rPr lang="cs-CZ" sz="2800" b="1" dirty="0">
                <a:solidFill>
                  <a:srgbClr val="FF9900"/>
                </a:solidFill>
              </a:rPr>
              <a:t>výše základního kapitálu </a:t>
            </a:r>
            <a:r>
              <a:rPr lang="cs-CZ" sz="2800" b="1" dirty="0" smtClean="0">
                <a:solidFill>
                  <a:srgbClr val="FF9900"/>
                </a:solidFill>
              </a:rPr>
              <a:t>minimálně </a:t>
            </a:r>
          </a:p>
          <a:p>
            <a:pPr marL="0" indent="0" algn="ctr">
              <a:buFontTx/>
              <a:buNone/>
            </a:pPr>
            <a:r>
              <a:rPr lang="cs-CZ" sz="2800" b="1" dirty="0" smtClean="0">
                <a:solidFill>
                  <a:srgbClr val="800000"/>
                </a:solidFill>
              </a:rPr>
              <a:t>2 </a:t>
            </a:r>
            <a:r>
              <a:rPr lang="cs-CZ" sz="2800" b="1" dirty="0" err="1" smtClean="0">
                <a:solidFill>
                  <a:srgbClr val="800000"/>
                </a:solidFill>
              </a:rPr>
              <a:t>mil.Kč</a:t>
            </a:r>
            <a:r>
              <a:rPr lang="cs-CZ" sz="2800" b="1" dirty="0" smtClean="0">
                <a:solidFill>
                  <a:srgbClr val="800000"/>
                </a:solidFill>
              </a:rPr>
              <a:t>, </a:t>
            </a:r>
            <a:endParaRPr lang="cs-CZ" sz="2800" b="1" dirty="0">
              <a:solidFill>
                <a:srgbClr val="FF9900"/>
              </a:solidFill>
            </a:endParaRPr>
          </a:p>
          <a:p>
            <a:pPr marL="0" indent="0" algn="ctr">
              <a:buFontTx/>
              <a:buNone/>
            </a:pPr>
            <a:r>
              <a:rPr lang="cs-CZ" sz="2800" b="1" dirty="0">
                <a:solidFill>
                  <a:srgbClr val="FF9900"/>
                </a:solidFill>
              </a:rPr>
              <a:t>při založení a.s. s veřejnou nabídkou akcií </a:t>
            </a:r>
            <a:r>
              <a:rPr lang="cs-CZ" sz="2800" b="1" dirty="0" smtClean="0">
                <a:solidFill>
                  <a:srgbClr val="FF9900"/>
                </a:solidFill>
              </a:rPr>
              <a:t>min</a:t>
            </a:r>
            <a:r>
              <a:rPr lang="cs-CZ" sz="2800" b="1" dirty="0">
                <a:solidFill>
                  <a:srgbClr val="FF9900"/>
                </a:solidFill>
              </a:rPr>
              <a:t>. </a:t>
            </a:r>
            <a:r>
              <a:rPr lang="cs-CZ" sz="2800" b="1" dirty="0">
                <a:solidFill>
                  <a:srgbClr val="800000"/>
                </a:solidFill>
              </a:rPr>
              <a:t>20 </a:t>
            </a:r>
            <a:r>
              <a:rPr lang="cs-CZ" sz="2800" b="1" dirty="0" err="1">
                <a:solidFill>
                  <a:srgbClr val="800000"/>
                </a:solidFill>
              </a:rPr>
              <a:t>mil.Kč</a:t>
            </a:r>
            <a:r>
              <a:rPr lang="cs-CZ" sz="2800" dirty="0">
                <a:solidFill>
                  <a:srgbClr val="FF9900"/>
                </a:solidFill>
              </a:rPr>
              <a:t>  </a:t>
            </a:r>
          </a:p>
        </p:txBody>
      </p:sp>
      <p:sp>
        <p:nvSpPr>
          <p:cNvPr id="135172" name="Rectangle 4"/>
          <p:cNvSpPr>
            <a:spLocks noChangeArrowheads="1"/>
          </p:cNvSpPr>
          <p:nvPr/>
        </p:nvSpPr>
        <p:spPr bwMode="auto">
          <a:xfrm>
            <a:off x="539750" y="1484313"/>
            <a:ext cx="8229600" cy="1139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r>
              <a:rPr lang="cs-CZ" sz="4400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rPr>
              <a:t/>
            </a:r>
            <a:br>
              <a:rPr lang="cs-CZ" sz="4400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rPr>
            </a:br>
            <a:endParaRPr lang="cs-CZ" sz="4400" b="1">
              <a:solidFill>
                <a:srgbClr val="FF0000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Arial" charset="0"/>
            </a:endParaRPr>
          </a:p>
        </p:txBody>
      </p:sp>
      <p:pic>
        <p:nvPicPr>
          <p:cNvPr id="5" name="Picture 2" descr="C:\Users\SSGaS04\AppData\Local\Microsoft\Windows\Temporary Internet Files\Content.IE5\YWI8NPX5\MC900019705[1].wmf"/>
          <p:cNvPicPr>
            <a:picLocks noChangeAspect="1" noChangeArrowheads="1"/>
          </p:cNvPicPr>
          <p:nvPr/>
        </p:nvPicPr>
        <p:blipFill>
          <a:blip r:embed="rId2" cstate="print">
            <a:lum bright="70000" contrast="-70000"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73006" y="692697"/>
            <a:ext cx="3096344" cy="2160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1000"/>
                                        <p:tgtEl>
                                          <p:spTgt spid="135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1000"/>
                                        <p:tgtEl>
                                          <p:spTgt spid="135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1000"/>
                                        <p:tgtEl>
                                          <p:spTgt spid="135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338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250825" y="333375"/>
            <a:ext cx="8229600" cy="1139825"/>
          </a:xfrm>
        </p:spPr>
        <p:txBody>
          <a:bodyPr/>
          <a:lstStyle/>
          <a:p>
            <a:r>
              <a:rPr lang="cs-CZ" sz="4000" b="1">
                <a:solidFill>
                  <a:srgbClr val="FF9933"/>
                </a:solidFill>
              </a:rPr>
              <a:t>Akciová společnost</a:t>
            </a:r>
            <a:br>
              <a:rPr lang="cs-CZ" sz="4000" b="1">
                <a:solidFill>
                  <a:srgbClr val="FF9933"/>
                </a:solidFill>
              </a:rPr>
            </a:br>
            <a:endParaRPr lang="cs-CZ" sz="4000" b="1">
              <a:solidFill>
                <a:srgbClr val="FF9933"/>
              </a:solidFill>
            </a:endParaRPr>
          </a:p>
        </p:txBody>
      </p:sp>
      <p:sp>
        <p:nvSpPr>
          <p:cNvPr id="142339" name="Rectangle 3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539552" y="2054226"/>
            <a:ext cx="8209161" cy="4211638"/>
          </a:xfrm>
          <a:gradFill rotWithShape="1">
            <a:gsLst>
              <a:gs pos="0">
                <a:srgbClr val="CCFFFF">
                  <a:gamma/>
                  <a:shade val="46275"/>
                  <a:invGamma/>
                </a:srgbClr>
              </a:gs>
              <a:gs pos="100000">
                <a:srgbClr val="CCFFFF"/>
              </a:gs>
            </a:gsLst>
            <a:lin ang="2700000" scaled="1"/>
          </a:gradFill>
          <a:ln/>
        </p:spPr>
        <p:txBody>
          <a:bodyPr/>
          <a:lstStyle/>
          <a:p>
            <a:pPr marL="990600" indent="-898525" algn="ctr">
              <a:buFontTx/>
              <a:buNone/>
            </a:pPr>
            <a:r>
              <a:rPr lang="cs-CZ" sz="2800" b="1" dirty="0">
                <a:solidFill>
                  <a:srgbClr val="800000"/>
                </a:solidFill>
              </a:rPr>
              <a:t>práva a povinnosti společníků – akcionářů jsou stanovena</a:t>
            </a:r>
            <a:r>
              <a:rPr lang="cs-CZ" sz="2800" b="1" dirty="0"/>
              <a:t> </a:t>
            </a:r>
          </a:p>
          <a:p>
            <a:pPr marL="357188" indent="-357188">
              <a:buClr>
                <a:srgbClr val="FFFF66"/>
              </a:buClr>
              <a:buSzPct val="80000"/>
              <a:buFont typeface="Arial" pitchFamily="34" charset="0"/>
              <a:buChar char="•"/>
            </a:pPr>
            <a:r>
              <a:rPr lang="cs-CZ" b="1" dirty="0">
                <a:solidFill>
                  <a:srgbClr val="FFFF66"/>
                </a:solidFill>
              </a:rPr>
              <a:t>zakladatelskou smlouvou </a:t>
            </a:r>
            <a:r>
              <a:rPr lang="cs-CZ" b="1" dirty="0" smtClean="0">
                <a:solidFill>
                  <a:srgbClr val="FFFF66"/>
                </a:solidFill>
              </a:rPr>
              <a:t>               </a:t>
            </a:r>
            <a:r>
              <a:rPr lang="cs-CZ" b="1" dirty="0" smtClean="0">
                <a:solidFill>
                  <a:srgbClr val="FFFF66"/>
                </a:solidFill>
              </a:rPr>
              <a:t>/</a:t>
            </a:r>
            <a:r>
              <a:rPr lang="cs-CZ" b="1" dirty="0" smtClean="0">
                <a:solidFill>
                  <a:srgbClr val="FFFF66"/>
                </a:solidFill>
              </a:rPr>
              <a:t>u </a:t>
            </a:r>
            <a:r>
              <a:rPr lang="cs-CZ" b="1" dirty="0">
                <a:solidFill>
                  <a:srgbClr val="FFFF66"/>
                </a:solidFill>
              </a:rPr>
              <a:t>jiných </a:t>
            </a:r>
            <a:r>
              <a:rPr lang="cs-CZ" b="1" dirty="0" smtClean="0">
                <a:solidFill>
                  <a:srgbClr val="FFFF66"/>
                </a:solidFill>
              </a:rPr>
              <a:t>obchodních společností  </a:t>
            </a:r>
            <a:r>
              <a:rPr lang="cs-CZ" b="1" dirty="0" smtClean="0">
                <a:solidFill>
                  <a:srgbClr val="FFFF66"/>
                </a:solidFill>
              </a:rPr>
              <a:t>jde </a:t>
            </a:r>
            <a:r>
              <a:rPr lang="cs-CZ" b="1" dirty="0">
                <a:solidFill>
                  <a:srgbClr val="660033"/>
                </a:solidFill>
              </a:rPr>
              <a:t>o společenskou smlouvu</a:t>
            </a:r>
            <a:r>
              <a:rPr lang="cs-CZ" b="1" dirty="0">
                <a:solidFill>
                  <a:srgbClr val="FFFF66"/>
                </a:solidFill>
              </a:rPr>
              <a:t>/</a:t>
            </a:r>
          </a:p>
          <a:p>
            <a:pPr marL="357188" indent="-357188">
              <a:buClr>
                <a:srgbClr val="FFFF66"/>
              </a:buClr>
              <a:buSzPct val="80000"/>
              <a:buFont typeface="Arial" pitchFamily="34" charset="0"/>
              <a:buChar char="•"/>
            </a:pPr>
            <a:r>
              <a:rPr lang="cs-CZ" b="1" dirty="0">
                <a:solidFill>
                  <a:srgbClr val="FFFF66"/>
                </a:solidFill>
              </a:rPr>
              <a:t>pokud zakládá a.s. jen jeden </a:t>
            </a:r>
            <a:r>
              <a:rPr lang="cs-CZ" b="1" dirty="0" smtClean="0">
                <a:solidFill>
                  <a:srgbClr val="FFFF66"/>
                </a:solidFill>
              </a:rPr>
              <a:t>zakladatel, </a:t>
            </a:r>
            <a:r>
              <a:rPr lang="cs-CZ" b="1" dirty="0">
                <a:solidFill>
                  <a:srgbClr val="FFFF66"/>
                </a:solidFill>
              </a:rPr>
              <a:t>jde o </a:t>
            </a:r>
            <a:r>
              <a:rPr lang="cs-CZ" b="1" dirty="0" smtClean="0">
                <a:solidFill>
                  <a:srgbClr val="660033"/>
                </a:solidFill>
              </a:rPr>
              <a:t>zakladatelskou </a:t>
            </a:r>
            <a:r>
              <a:rPr lang="cs-CZ" b="1" dirty="0">
                <a:solidFill>
                  <a:srgbClr val="660033"/>
                </a:solidFill>
              </a:rPr>
              <a:t>listinu</a:t>
            </a:r>
            <a:r>
              <a:rPr lang="cs-CZ" dirty="0">
                <a:solidFill>
                  <a:srgbClr val="660033"/>
                </a:solidFill>
              </a:rPr>
              <a:t> </a:t>
            </a:r>
          </a:p>
        </p:txBody>
      </p:sp>
      <p:sp>
        <p:nvSpPr>
          <p:cNvPr id="142340" name="Rectangle 4"/>
          <p:cNvSpPr>
            <a:spLocks noChangeArrowheads="1"/>
          </p:cNvSpPr>
          <p:nvPr/>
        </p:nvSpPr>
        <p:spPr bwMode="auto">
          <a:xfrm>
            <a:off x="539750" y="1484313"/>
            <a:ext cx="8229600" cy="1139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r>
              <a:rPr lang="cs-CZ" sz="4400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rPr>
              <a:t/>
            </a:r>
            <a:br>
              <a:rPr lang="cs-CZ" sz="4400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rPr>
            </a:br>
            <a:endParaRPr lang="cs-CZ" sz="4400" b="1">
              <a:solidFill>
                <a:srgbClr val="FF0000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218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250825" y="333375"/>
            <a:ext cx="8229600" cy="1139825"/>
          </a:xfrm>
        </p:spPr>
        <p:txBody>
          <a:bodyPr/>
          <a:lstStyle/>
          <a:p>
            <a:r>
              <a:rPr lang="cs-CZ" sz="4000" b="1">
                <a:solidFill>
                  <a:srgbClr val="FF9933"/>
                </a:solidFill>
              </a:rPr>
              <a:t>Akciová společnost</a:t>
            </a:r>
            <a:br>
              <a:rPr lang="cs-CZ" sz="4000" b="1">
                <a:solidFill>
                  <a:srgbClr val="FF9933"/>
                </a:solidFill>
              </a:rPr>
            </a:br>
            <a:endParaRPr lang="cs-CZ" sz="4000" b="1">
              <a:solidFill>
                <a:srgbClr val="FF9933"/>
              </a:solidFill>
            </a:endParaRPr>
          </a:p>
        </p:txBody>
      </p:sp>
      <p:sp>
        <p:nvSpPr>
          <p:cNvPr id="137219" name="Rectangle 3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684213" y="2624138"/>
            <a:ext cx="8064500" cy="3829198"/>
          </a:xfrm>
          <a:gradFill rotWithShape="1">
            <a:gsLst>
              <a:gs pos="0">
                <a:srgbClr val="CCFFFF">
                  <a:gamma/>
                  <a:shade val="46275"/>
                  <a:invGamma/>
                </a:srgbClr>
              </a:gs>
              <a:gs pos="100000">
                <a:srgbClr val="CCFFFF"/>
              </a:gs>
            </a:gsLst>
            <a:lin ang="2700000" scaled="1"/>
          </a:gradFill>
          <a:ln/>
        </p:spPr>
        <p:txBody>
          <a:bodyPr/>
          <a:lstStyle/>
          <a:p>
            <a:pPr marL="990600" indent="-898525" algn="ctr">
              <a:buFontTx/>
              <a:buNone/>
            </a:pPr>
            <a:r>
              <a:rPr lang="cs-CZ" b="1" dirty="0">
                <a:solidFill>
                  <a:srgbClr val="800000"/>
                </a:solidFill>
              </a:rPr>
              <a:t>práva a povinnosti společníků </a:t>
            </a:r>
            <a:endParaRPr lang="cs-CZ" b="1" dirty="0" smtClean="0">
              <a:solidFill>
                <a:srgbClr val="800000"/>
              </a:solidFill>
            </a:endParaRPr>
          </a:p>
          <a:p>
            <a:pPr marL="990600" indent="-898525" algn="ctr">
              <a:buFontTx/>
              <a:buNone/>
            </a:pPr>
            <a:endParaRPr lang="cs-CZ" b="1" dirty="0"/>
          </a:p>
          <a:p>
            <a:pPr marL="990600" indent="-898525">
              <a:buClr>
                <a:schemeClr val="tx1"/>
              </a:buClr>
              <a:buSzPct val="80000"/>
              <a:buFont typeface="Wingdings" pitchFamily="2" charset="2"/>
              <a:buChar char="§"/>
            </a:pPr>
            <a:r>
              <a:rPr lang="cs-CZ" b="1" dirty="0"/>
              <a:t>akcionář má právo účastnit se valné </a:t>
            </a:r>
            <a:r>
              <a:rPr lang="cs-CZ" b="1" dirty="0" smtClean="0"/>
              <a:t>hromady,</a:t>
            </a:r>
          </a:p>
          <a:p>
            <a:pPr marL="990600" indent="-898525">
              <a:buClr>
                <a:schemeClr val="tx1"/>
              </a:buClr>
              <a:buSzPct val="80000"/>
              <a:buFont typeface="Wingdings" pitchFamily="2" charset="2"/>
              <a:buChar char="§"/>
            </a:pPr>
            <a:r>
              <a:rPr lang="cs-CZ" b="1" dirty="0" smtClean="0"/>
              <a:t>hlasovat </a:t>
            </a:r>
            <a:r>
              <a:rPr lang="cs-CZ" b="1" dirty="0"/>
              <a:t>na </a:t>
            </a:r>
            <a:r>
              <a:rPr lang="cs-CZ" b="1" dirty="0" smtClean="0"/>
              <a:t>ní</a:t>
            </a:r>
          </a:p>
        </p:txBody>
      </p:sp>
      <p:sp>
        <p:nvSpPr>
          <p:cNvPr id="137220" name="Rectangle 4"/>
          <p:cNvSpPr>
            <a:spLocks noChangeArrowheads="1"/>
          </p:cNvSpPr>
          <p:nvPr/>
        </p:nvSpPr>
        <p:spPr bwMode="auto">
          <a:xfrm>
            <a:off x="539750" y="1484313"/>
            <a:ext cx="8229600" cy="1139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r>
              <a:rPr lang="cs-CZ" sz="4400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rPr>
              <a:t/>
            </a:r>
            <a:br>
              <a:rPr lang="cs-CZ" sz="4400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rPr>
            </a:br>
            <a:endParaRPr lang="cs-CZ" sz="4400" b="1">
              <a:solidFill>
                <a:srgbClr val="FF0000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Arial" charset="0"/>
            </a:endParaRPr>
          </a:p>
        </p:txBody>
      </p:sp>
      <p:pic>
        <p:nvPicPr>
          <p:cNvPr id="5" name="Picture 2" descr="C:\Users\SSGaS04\AppData\Local\Microsoft\Windows\Temporary Internet Files\Content.IE5\YWI8NPX5\MC900019705[1].wmf"/>
          <p:cNvPicPr>
            <a:picLocks noChangeAspect="1" noChangeArrowheads="1"/>
          </p:cNvPicPr>
          <p:nvPr/>
        </p:nvPicPr>
        <p:blipFill>
          <a:blip r:embed="rId2" cstate="print">
            <a:lum bright="70000" contrast="-70000"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92378" y="692697"/>
            <a:ext cx="3096344" cy="2160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2731461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1000"/>
                                        <p:tgtEl>
                                          <p:spTgt spid="137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1000"/>
                                        <p:tgtEl>
                                          <p:spTgt spid="137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218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250825" y="333375"/>
            <a:ext cx="8229600" cy="1139825"/>
          </a:xfrm>
        </p:spPr>
        <p:txBody>
          <a:bodyPr/>
          <a:lstStyle/>
          <a:p>
            <a:r>
              <a:rPr lang="cs-CZ" sz="4000" b="1">
                <a:solidFill>
                  <a:srgbClr val="FF9933"/>
                </a:solidFill>
              </a:rPr>
              <a:t>Akciová společnost</a:t>
            </a:r>
            <a:br>
              <a:rPr lang="cs-CZ" sz="4000" b="1">
                <a:solidFill>
                  <a:srgbClr val="FF9933"/>
                </a:solidFill>
              </a:rPr>
            </a:br>
            <a:endParaRPr lang="cs-CZ" sz="4000" b="1">
              <a:solidFill>
                <a:srgbClr val="FF9933"/>
              </a:solidFill>
            </a:endParaRPr>
          </a:p>
        </p:txBody>
      </p:sp>
      <p:sp>
        <p:nvSpPr>
          <p:cNvPr id="137219" name="Rectangle 3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684213" y="2565400"/>
            <a:ext cx="8064500" cy="3887936"/>
          </a:xfrm>
          <a:gradFill rotWithShape="1">
            <a:gsLst>
              <a:gs pos="0">
                <a:srgbClr val="CCFFFF">
                  <a:gamma/>
                  <a:shade val="46275"/>
                  <a:invGamma/>
                </a:srgbClr>
              </a:gs>
              <a:gs pos="100000">
                <a:srgbClr val="CCFFFF"/>
              </a:gs>
            </a:gsLst>
            <a:lin ang="2700000" scaled="1"/>
          </a:gradFill>
          <a:ln/>
        </p:spPr>
        <p:txBody>
          <a:bodyPr/>
          <a:lstStyle/>
          <a:p>
            <a:pPr marL="990600" indent="-898525" algn="ctr">
              <a:buFontTx/>
              <a:buNone/>
            </a:pPr>
            <a:r>
              <a:rPr lang="cs-CZ" b="1" dirty="0">
                <a:solidFill>
                  <a:srgbClr val="800000"/>
                </a:solidFill>
              </a:rPr>
              <a:t>práva a povinnosti společníků </a:t>
            </a:r>
            <a:endParaRPr lang="cs-CZ" b="1" dirty="0"/>
          </a:p>
          <a:p>
            <a:pPr marL="990600" indent="-898525">
              <a:buClr>
                <a:schemeClr val="tx1"/>
              </a:buClr>
              <a:buSzPct val="80000"/>
              <a:buFont typeface="Wingdings" pitchFamily="2" charset="2"/>
              <a:buChar char="§"/>
            </a:pPr>
            <a:r>
              <a:rPr lang="cs-CZ" b="1" dirty="0" smtClean="0"/>
              <a:t>předkládat návrh na svolání valné hromady / za určitých podmínek/,</a:t>
            </a:r>
          </a:p>
          <a:p>
            <a:pPr marL="990600" indent="-898525">
              <a:buClr>
                <a:schemeClr val="tx1"/>
              </a:buClr>
              <a:buSzPct val="80000"/>
              <a:buFont typeface="Wingdings" pitchFamily="2" charset="2"/>
              <a:buChar char="§"/>
            </a:pPr>
            <a:r>
              <a:rPr lang="cs-CZ" b="1" dirty="0" smtClean="0"/>
              <a:t>akcionář má právo na podíl na zisku - dividendu</a:t>
            </a:r>
            <a:r>
              <a:rPr lang="cs-CZ" dirty="0" smtClean="0"/>
              <a:t>  </a:t>
            </a:r>
            <a:endParaRPr lang="cs-CZ" dirty="0"/>
          </a:p>
        </p:txBody>
      </p:sp>
      <p:sp>
        <p:nvSpPr>
          <p:cNvPr id="137220" name="Rectangle 4"/>
          <p:cNvSpPr>
            <a:spLocks noChangeArrowheads="1"/>
          </p:cNvSpPr>
          <p:nvPr/>
        </p:nvSpPr>
        <p:spPr bwMode="auto">
          <a:xfrm>
            <a:off x="539750" y="1484313"/>
            <a:ext cx="8229600" cy="1139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r>
              <a:rPr lang="cs-CZ" sz="4400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rPr>
              <a:t/>
            </a:r>
            <a:br>
              <a:rPr lang="cs-CZ" sz="4400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rPr>
            </a:br>
            <a:endParaRPr lang="cs-CZ" sz="4400" b="1">
              <a:solidFill>
                <a:srgbClr val="FF0000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Arial" charset="0"/>
            </a:endParaRPr>
          </a:p>
        </p:txBody>
      </p:sp>
      <p:pic>
        <p:nvPicPr>
          <p:cNvPr id="5" name="Picture 2" descr="C:\Users\SSGaS04\AppData\Local\Microsoft\Windows\Temporary Internet Files\Content.IE5\YWI8NPX5\MC900019705[1].wmf"/>
          <p:cNvPicPr>
            <a:picLocks noChangeAspect="1" noChangeArrowheads="1"/>
          </p:cNvPicPr>
          <p:nvPr/>
        </p:nvPicPr>
        <p:blipFill>
          <a:blip r:embed="rId2" cstate="print">
            <a:lum bright="70000" contrast="-70000"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92378" y="692697"/>
            <a:ext cx="3096344" cy="2160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3654421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7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1000"/>
                                        <p:tgtEl>
                                          <p:spTgt spid="137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242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250825" y="333375"/>
            <a:ext cx="8229600" cy="1139825"/>
          </a:xfrm>
        </p:spPr>
        <p:txBody>
          <a:bodyPr/>
          <a:lstStyle/>
          <a:p>
            <a:r>
              <a:rPr lang="cs-CZ" sz="4000" b="1">
                <a:solidFill>
                  <a:srgbClr val="FF9933"/>
                </a:solidFill>
              </a:rPr>
              <a:t>Akciová společnost</a:t>
            </a:r>
            <a:br>
              <a:rPr lang="cs-CZ" sz="4000" b="1">
                <a:solidFill>
                  <a:srgbClr val="FF9933"/>
                </a:solidFill>
              </a:rPr>
            </a:br>
            <a:r>
              <a:rPr lang="cs-CZ" sz="4000" b="1">
                <a:solidFill>
                  <a:srgbClr val="FF9933"/>
                </a:solidFill>
              </a:rPr>
              <a:t>Orgány akciové společnosti</a:t>
            </a:r>
          </a:p>
        </p:txBody>
      </p:sp>
      <p:sp>
        <p:nvSpPr>
          <p:cNvPr id="138243" name="Rectangle 3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539750" y="1916832"/>
            <a:ext cx="8064500" cy="3700463"/>
          </a:xfrm>
          <a:gradFill rotWithShape="1">
            <a:gsLst>
              <a:gs pos="0">
                <a:srgbClr val="CCFFFF">
                  <a:gamma/>
                  <a:shade val="46275"/>
                  <a:invGamma/>
                </a:srgbClr>
              </a:gs>
              <a:gs pos="100000">
                <a:srgbClr val="CCFFFF"/>
              </a:gs>
            </a:gsLst>
            <a:lin ang="2700000" scaled="1"/>
          </a:gradFill>
          <a:ln/>
        </p:spPr>
        <p:txBody>
          <a:bodyPr/>
          <a:lstStyle/>
          <a:p>
            <a:pPr marL="92075" indent="0">
              <a:lnSpc>
                <a:spcPct val="300000"/>
              </a:lnSpc>
              <a:buClr>
                <a:srgbClr val="660033"/>
              </a:buClr>
              <a:buNone/>
            </a:pPr>
            <a:endParaRPr lang="cs-CZ" sz="2400" dirty="0" smtClean="0">
              <a:solidFill>
                <a:srgbClr val="FF7C80"/>
              </a:solidFill>
            </a:endParaRPr>
          </a:p>
        </p:txBody>
      </p:sp>
      <p:sp>
        <p:nvSpPr>
          <p:cNvPr id="8" name="Vývojový diagram: alternativní postup 7"/>
          <p:cNvSpPr/>
          <p:nvPr/>
        </p:nvSpPr>
        <p:spPr bwMode="auto">
          <a:xfrm>
            <a:off x="3275856" y="2180024"/>
            <a:ext cx="2520000" cy="1080000"/>
          </a:xfrm>
          <a:prstGeom prst="flowChartAlternateProcess">
            <a:avLst/>
          </a:prstGeom>
          <a:solidFill>
            <a:srgbClr val="002060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endParaRPr lang="cs-CZ" b="1" dirty="0" smtClean="0">
              <a:solidFill>
                <a:srgbClr val="FF7C80"/>
              </a:solidFill>
            </a:endParaRPr>
          </a:p>
          <a:p>
            <a:r>
              <a:rPr lang="cs-CZ" b="1" dirty="0" smtClean="0">
                <a:solidFill>
                  <a:srgbClr val="FF7C80"/>
                </a:solidFill>
              </a:rPr>
              <a:t>valná </a:t>
            </a:r>
            <a:r>
              <a:rPr lang="cs-CZ" b="1" dirty="0">
                <a:solidFill>
                  <a:srgbClr val="FF7C80"/>
                </a:solidFill>
              </a:rPr>
              <a:t>hromada</a:t>
            </a:r>
            <a:r>
              <a:rPr lang="cs-CZ" dirty="0">
                <a:solidFill>
                  <a:srgbClr val="FF7C80"/>
                </a:solidFill>
              </a:rPr>
              <a:t> </a:t>
            </a:r>
          </a:p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Verdana" pitchFamily="34" charset="0"/>
            </a:endParaRPr>
          </a:p>
        </p:txBody>
      </p:sp>
      <p:sp>
        <p:nvSpPr>
          <p:cNvPr id="12" name="Vývojový diagram: alternativní postup 11"/>
          <p:cNvSpPr/>
          <p:nvPr/>
        </p:nvSpPr>
        <p:spPr bwMode="auto">
          <a:xfrm>
            <a:off x="1068161" y="4032375"/>
            <a:ext cx="2520000" cy="1080000"/>
          </a:xfrm>
          <a:prstGeom prst="flowChartAlternateProcess">
            <a:avLst/>
          </a:prstGeom>
          <a:solidFill>
            <a:srgbClr val="002060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r>
              <a:rPr lang="cs-CZ" b="1" dirty="0">
                <a:solidFill>
                  <a:srgbClr val="FF7C80"/>
                </a:solidFill>
              </a:rPr>
              <a:t> </a:t>
            </a:r>
            <a:endParaRPr lang="cs-CZ" b="1" dirty="0" smtClean="0">
              <a:solidFill>
                <a:srgbClr val="FF7C80"/>
              </a:solidFill>
            </a:endParaRPr>
          </a:p>
          <a:p>
            <a:r>
              <a:rPr lang="cs-CZ" b="1" dirty="0" smtClean="0">
                <a:solidFill>
                  <a:srgbClr val="FF7C80"/>
                </a:solidFill>
              </a:rPr>
              <a:t>představenstvo</a:t>
            </a:r>
            <a:r>
              <a:rPr lang="cs-CZ" dirty="0" smtClean="0">
                <a:solidFill>
                  <a:srgbClr val="FF7C80"/>
                </a:solidFill>
              </a:rPr>
              <a:t> </a:t>
            </a:r>
            <a:endParaRPr lang="cs-CZ" dirty="0">
              <a:solidFill>
                <a:srgbClr val="FF7C80"/>
              </a:solidFill>
            </a:endParaRPr>
          </a:p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Verdana" pitchFamily="34" charset="0"/>
            </a:endParaRPr>
          </a:p>
        </p:txBody>
      </p:sp>
      <p:sp>
        <p:nvSpPr>
          <p:cNvPr id="13" name="Vývojový diagram: alternativní postup 12"/>
          <p:cNvSpPr/>
          <p:nvPr/>
        </p:nvSpPr>
        <p:spPr bwMode="auto">
          <a:xfrm>
            <a:off x="5652120" y="4032375"/>
            <a:ext cx="2520000" cy="1080000"/>
          </a:xfrm>
          <a:prstGeom prst="flowChartAlternateProcess">
            <a:avLst/>
          </a:prstGeom>
          <a:solidFill>
            <a:srgbClr val="002060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endParaRPr lang="cs-CZ" b="1" dirty="0" smtClean="0">
              <a:solidFill>
                <a:srgbClr val="FF7C80"/>
              </a:solidFill>
            </a:endParaRPr>
          </a:p>
          <a:p>
            <a:r>
              <a:rPr lang="cs-CZ" b="1" dirty="0" smtClean="0">
                <a:solidFill>
                  <a:srgbClr val="FF7C80"/>
                </a:solidFill>
              </a:rPr>
              <a:t>dozorčí </a:t>
            </a:r>
            <a:r>
              <a:rPr lang="cs-CZ" b="1" dirty="0">
                <a:solidFill>
                  <a:srgbClr val="FF7C80"/>
                </a:solidFill>
              </a:rPr>
              <a:t>rada</a:t>
            </a:r>
            <a:r>
              <a:rPr lang="cs-CZ" dirty="0">
                <a:solidFill>
                  <a:srgbClr val="FF7C80"/>
                </a:solidFill>
              </a:rPr>
              <a:t> </a:t>
            </a:r>
          </a:p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Verdan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2" grpId="0" animBg="1"/>
      <p:bldP spid="13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266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250825" y="333375"/>
            <a:ext cx="8229600" cy="1139825"/>
          </a:xfrm>
        </p:spPr>
        <p:txBody>
          <a:bodyPr/>
          <a:lstStyle/>
          <a:p>
            <a:r>
              <a:rPr lang="cs-CZ" sz="4000" b="1" dirty="0">
                <a:solidFill>
                  <a:srgbClr val="FF9933"/>
                </a:solidFill>
              </a:rPr>
              <a:t>Akciová společnost</a:t>
            </a:r>
            <a:br>
              <a:rPr lang="cs-CZ" sz="4000" b="1" dirty="0">
                <a:solidFill>
                  <a:srgbClr val="FF9933"/>
                </a:solidFill>
              </a:rPr>
            </a:br>
            <a:r>
              <a:rPr lang="cs-CZ" sz="4000" b="1" dirty="0">
                <a:solidFill>
                  <a:srgbClr val="FF9933"/>
                </a:solidFill>
              </a:rPr>
              <a:t> Orgány akciové společnosti</a:t>
            </a:r>
          </a:p>
        </p:txBody>
      </p:sp>
      <p:sp>
        <p:nvSpPr>
          <p:cNvPr id="139267" name="Rectangle 3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606173" y="2276872"/>
            <a:ext cx="8064500" cy="4205288"/>
          </a:xfrm>
          <a:gradFill rotWithShape="1">
            <a:gsLst>
              <a:gs pos="0">
                <a:srgbClr val="CCFFFF">
                  <a:gamma/>
                  <a:shade val="46275"/>
                  <a:invGamma/>
                </a:srgbClr>
              </a:gs>
              <a:gs pos="100000">
                <a:srgbClr val="CCFFFF"/>
              </a:gs>
            </a:gsLst>
            <a:lin ang="2700000" scaled="1"/>
          </a:gradFill>
          <a:ln/>
        </p:spPr>
        <p:txBody>
          <a:bodyPr>
            <a:noAutofit/>
          </a:bodyPr>
          <a:lstStyle/>
          <a:p>
            <a:pPr marL="990600" indent="-898525">
              <a:lnSpc>
                <a:spcPct val="90000"/>
              </a:lnSpc>
              <a:buClr>
                <a:srgbClr val="FFCC66"/>
              </a:buClr>
              <a:buSzPct val="80000"/>
              <a:buFont typeface="Wingdings" pitchFamily="2" charset="2"/>
              <a:buChar char="q"/>
            </a:pPr>
            <a:r>
              <a:rPr lang="cs-CZ" b="1" dirty="0">
                <a:solidFill>
                  <a:srgbClr val="FFCC66"/>
                </a:solidFill>
              </a:rPr>
              <a:t>nejvyšší orgán </a:t>
            </a:r>
            <a:r>
              <a:rPr lang="cs-CZ" b="1" dirty="0" smtClean="0">
                <a:solidFill>
                  <a:srgbClr val="FFCC66"/>
                </a:solidFill>
              </a:rPr>
              <a:t>společnosti, </a:t>
            </a:r>
            <a:r>
              <a:rPr lang="cs-CZ" b="1" dirty="0">
                <a:solidFill>
                  <a:srgbClr val="FFCC66"/>
                </a:solidFill>
              </a:rPr>
              <a:t>tvořena je akcionáři </a:t>
            </a:r>
          </a:p>
          <a:p>
            <a:pPr marL="990600" indent="-898525">
              <a:lnSpc>
                <a:spcPct val="90000"/>
              </a:lnSpc>
              <a:buClr>
                <a:srgbClr val="FFCC66"/>
              </a:buClr>
              <a:buSzPct val="80000"/>
              <a:buFont typeface="Wingdings" pitchFamily="2" charset="2"/>
              <a:buChar char="q"/>
            </a:pPr>
            <a:r>
              <a:rPr lang="cs-CZ" b="1" dirty="0">
                <a:solidFill>
                  <a:srgbClr val="FFCC66"/>
                </a:solidFill>
              </a:rPr>
              <a:t>koná se nejméně jednou ročně </a:t>
            </a:r>
          </a:p>
          <a:p>
            <a:pPr marL="990600" indent="-898525">
              <a:lnSpc>
                <a:spcPct val="90000"/>
              </a:lnSpc>
              <a:buClr>
                <a:srgbClr val="FFCC66"/>
              </a:buClr>
              <a:buSzPct val="80000"/>
              <a:buFont typeface="Wingdings" pitchFamily="2" charset="2"/>
              <a:buChar char="q"/>
            </a:pPr>
            <a:r>
              <a:rPr lang="cs-CZ" b="1" dirty="0">
                <a:solidFill>
                  <a:srgbClr val="FFCC66"/>
                </a:solidFill>
              </a:rPr>
              <a:t>je schopna se </a:t>
            </a:r>
            <a:r>
              <a:rPr lang="cs-CZ" b="1" dirty="0" smtClean="0">
                <a:solidFill>
                  <a:srgbClr val="FFCC66"/>
                </a:solidFill>
              </a:rPr>
              <a:t>usnášet, </a:t>
            </a:r>
            <a:r>
              <a:rPr lang="cs-CZ" b="1" dirty="0">
                <a:solidFill>
                  <a:srgbClr val="FFCC66"/>
                </a:solidFill>
              </a:rPr>
              <a:t>jestliže přítomní akcionáři mají akcie v nominální hodnotě nejméně 30% základního kapitálu </a:t>
            </a:r>
          </a:p>
          <a:p>
            <a:pPr marL="92075" indent="0">
              <a:lnSpc>
                <a:spcPct val="90000"/>
              </a:lnSpc>
              <a:buNone/>
            </a:pPr>
            <a:endParaRPr lang="cs-CZ" sz="2000" dirty="0">
              <a:solidFill>
                <a:srgbClr val="FFCC66"/>
              </a:solidFill>
            </a:endParaRPr>
          </a:p>
        </p:txBody>
      </p:sp>
      <p:sp>
        <p:nvSpPr>
          <p:cNvPr id="139269" name="Rectangle 5"/>
          <p:cNvSpPr>
            <a:spLocks noChangeArrowheads="1"/>
          </p:cNvSpPr>
          <p:nvPr/>
        </p:nvSpPr>
        <p:spPr bwMode="auto">
          <a:xfrm>
            <a:off x="3203575" y="1509862"/>
            <a:ext cx="2869696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pPr algn="l"/>
            <a:r>
              <a:rPr lang="cs-CZ" sz="2400" b="1" dirty="0">
                <a:solidFill>
                  <a:srgbClr val="FF6600"/>
                </a:solidFill>
              </a:rPr>
              <a:t>valná hromada</a:t>
            </a:r>
            <a:r>
              <a:rPr lang="cs-CZ" sz="2400" dirty="0"/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9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39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39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39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39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39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250"/>
                            </p:stCondLst>
                            <p:childTnLst>
                              <p:par>
                                <p:cTn id="17" presetID="16" presetClass="entr" presetSubtype="21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139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266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250825" y="333375"/>
            <a:ext cx="8229600" cy="1139825"/>
          </a:xfrm>
        </p:spPr>
        <p:txBody>
          <a:bodyPr/>
          <a:lstStyle/>
          <a:p>
            <a:r>
              <a:rPr lang="cs-CZ" sz="4000" b="1" dirty="0">
                <a:solidFill>
                  <a:srgbClr val="FF9933"/>
                </a:solidFill>
              </a:rPr>
              <a:t>Akciová společnost</a:t>
            </a:r>
            <a:br>
              <a:rPr lang="cs-CZ" sz="4000" b="1" dirty="0">
                <a:solidFill>
                  <a:srgbClr val="FF9933"/>
                </a:solidFill>
              </a:rPr>
            </a:br>
            <a:r>
              <a:rPr lang="cs-CZ" sz="4000" b="1" dirty="0">
                <a:solidFill>
                  <a:srgbClr val="FF9933"/>
                </a:solidFill>
              </a:rPr>
              <a:t> Orgány akciové společnosti</a:t>
            </a:r>
          </a:p>
        </p:txBody>
      </p:sp>
      <p:sp>
        <p:nvSpPr>
          <p:cNvPr id="139267" name="Rectangle 3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606173" y="2276872"/>
            <a:ext cx="8064500" cy="4205288"/>
          </a:xfrm>
          <a:gradFill rotWithShape="1">
            <a:gsLst>
              <a:gs pos="0">
                <a:srgbClr val="CCFFFF">
                  <a:gamma/>
                  <a:shade val="46275"/>
                  <a:invGamma/>
                </a:srgbClr>
              </a:gs>
              <a:gs pos="100000">
                <a:srgbClr val="CCFFFF"/>
              </a:gs>
            </a:gsLst>
            <a:lin ang="2700000" scaled="1"/>
          </a:gradFill>
          <a:ln/>
        </p:spPr>
        <p:txBody>
          <a:bodyPr>
            <a:noAutofit/>
          </a:bodyPr>
          <a:lstStyle/>
          <a:p>
            <a:pPr marL="990600" indent="-898525">
              <a:lnSpc>
                <a:spcPct val="90000"/>
              </a:lnSpc>
              <a:buClr>
                <a:srgbClr val="FFCC66"/>
              </a:buClr>
              <a:buSzPct val="80000"/>
              <a:buFont typeface="Wingdings" pitchFamily="2" charset="2"/>
              <a:buChar char="q"/>
            </a:pPr>
            <a:r>
              <a:rPr lang="cs-CZ" b="1" dirty="0" smtClean="0">
                <a:solidFill>
                  <a:srgbClr val="FFCC66"/>
                </a:solidFill>
              </a:rPr>
              <a:t>rozhoduje </a:t>
            </a:r>
            <a:r>
              <a:rPr lang="cs-CZ" b="1" dirty="0">
                <a:solidFill>
                  <a:srgbClr val="FFCC66"/>
                </a:solidFill>
              </a:rPr>
              <a:t>většinou hlasů přítomných </a:t>
            </a:r>
            <a:r>
              <a:rPr lang="cs-CZ" b="1" dirty="0" smtClean="0">
                <a:solidFill>
                  <a:srgbClr val="FFCC66"/>
                </a:solidFill>
              </a:rPr>
              <a:t>akcionářů,</a:t>
            </a:r>
            <a:endParaRPr lang="cs-CZ" b="1" dirty="0">
              <a:solidFill>
                <a:srgbClr val="FFCC66"/>
              </a:solidFill>
            </a:endParaRPr>
          </a:p>
          <a:p>
            <a:pPr marL="990600" indent="-898525">
              <a:lnSpc>
                <a:spcPct val="90000"/>
              </a:lnSpc>
              <a:buClr>
                <a:srgbClr val="FFCC66"/>
              </a:buClr>
              <a:buSzPct val="80000"/>
              <a:buFont typeface="Wingdings" pitchFamily="2" charset="2"/>
              <a:buChar char="q"/>
            </a:pPr>
            <a:r>
              <a:rPr lang="cs-CZ" b="1" dirty="0">
                <a:solidFill>
                  <a:srgbClr val="FFCC66"/>
                </a:solidFill>
              </a:rPr>
              <a:t>rozhoduje o změně stanov, </a:t>
            </a:r>
            <a:endParaRPr lang="cs-CZ" b="1" dirty="0" smtClean="0">
              <a:solidFill>
                <a:srgbClr val="FFCC66"/>
              </a:solidFill>
            </a:endParaRPr>
          </a:p>
          <a:p>
            <a:pPr marL="549275" indent="-457200">
              <a:lnSpc>
                <a:spcPct val="90000"/>
              </a:lnSpc>
              <a:buClr>
                <a:srgbClr val="FFCC66"/>
              </a:buClr>
              <a:buSzPct val="80000"/>
              <a:buFont typeface="Wingdings" pitchFamily="2" charset="2"/>
              <a:buChar char="q"/>
            </a:pPr>
            <a:r>
              <a:rPr lang="cs-CZ" b="1" dirty="0">
                <a:solidFill>
                  <a:srgbClr val="FFCC66"/>
                </a:solidFill>
              </a:rPr>
              <a:t>	</a:t>
            </a:r>
            <a:r>
              <a:rPr lang="cs-CZ" b="1" dirty="0" smtClean="0">
                <a:solidFill>
                  <a:srgbClr val="FFCC66"/>
                </a:solidFill>
              </a:rPr>
              <a:t>o </a:t>
            </a:r>
            <a:r>
              <a:rPr lang="cs-CZ" b="1" dirty="0">
                <a:solidFill>
                  <a:srgbClr val="FFCC66"/>
                </a:solidFill>
              </a:rPr>
              <a:t>výši základního kapitálu, </a:t>
            </a:r>
            <a:r>
              <a:rPr lang="cs-CZ" b="1" dirty="0" smtClean="0">
                <a:solidFill>
                  <a:srgbClr val="FFCC66"/>
                </a:solidFill>
              </a:rPr>
              <a:t>	schvaluje </a:t>
            </a:r>
            <a:r>
              <a:rPr lang="cs-CZ" b="1" dirty="0">
                <a:solidFill>
                  <a:srgbClr val="FFCC66"/>
                </a:solidFill>
              </a:rPr>
              <a:t>účetní závěrku </a:t>
            </a:r>
            <a:endParaRPr lang="cs-CZ" b="1" dirty="0" smtClean="0">
              <a:solidFill>
                <a:srgbClr val="FFCC66"/>
              </a:solidFill>
            </a:endParaRPr>
          </a:p>
          <a:p>
            <a:pPr marL="92075" indent="0">
              <a:lnSpc>
                <a:spcPct val="90000"/>
              </a:lnSpc>
              <a:buClr>
                <a:srgbClr val="FFCC66"/>
              </a:buClr>
              <a:buSzPct val="80000"/>
              <a:buNone/>
            </a:pPr>
            <a:r>
              <a:rPr lang="cs-CZ" b="1" dirty="0">
                <a:solidFill>
                  <a:srgbClr val="FFCC66"/>
                </a:solidFill>
              </a:rPr>
              <a:t>	</a:t>
            </a:r>
            <a:r>
              <a:rPr lang="cs-CZ" b="1" dirty="0" smtClean="0">
                <a:solidFill>
                  <a:srgbClr val="FFCC66"/>
                </a:solidFill>
              </a:rPr>
              <a:t>a rozdělení zisku, </a:t>
            </a:r>
          </a:p>
          <a:p>
            <a:pPr marL="990600" indent="-898525">
              <a:lnSpc>
                <a:spcPct val="90000"/>
              </a:lnSpc>
              <a:buClr>
                <a:srgbClr val="FFCC66"/>
              </a:buClr>
              <a:buSzPct val="80000"/>
              <a:buFont typeface="Wingdings" pitchFamily="2" charset="2"/>
              <a:buChar char="q"/>
            </a:pPr>
            <a:r>
              <a:rPr lang="cs-CZ" b="1" dirty="0">
                <a:solidFill>
                  <a:srgbClr val="FFCC66"/>
                </a:solidFill>
              </a:rPr>
              <a:t>volí představenstvo a dozorčí radu</a:t>
            </a:r>
            <a:r>
              <a:rPr lang="cs-CZ" sz="2000" dirty="0">
                <a:solidFill>
                  <a:srgbClr val="FFCC66"/>
                </a:solidFill>
              </a:rPr>
              <a:t> </a:t>
            </a:r>
          </a:p>
        </p:txBody>
      </p:sp>
      <p:sp>
        <p:nvSpPr>
          <p:cNvPr id="139269" name="Rectangle 5"/>
          <p:cNvSpPr>
            <a:spLocks noChangeArrowheads="1"/>
          </p:cNvSpPr>
          <p:nvPr/>
        </p:nvSpPr>
        <p:spPr bwMode="auto">
          <a:xfrm>
            <a:off x="3203575" y="1509862"/>
            <a:ext cx="2869696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pPr algn="l"/>
            <a:r>
              <a:rPr lang="cs-CZ" sz="2400" b="1" dirty="0">
                <a:solidFill>
                  <a:srgbClr val="FF6600"/>
                </a:solidFill>
              </a:rPr>
              <a:t>valná hromada</a:t>
            </a:r>
            <a:r>
              <a:rPr lang="cs-CZ" sz="24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xmlns="" val="7229310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39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9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250"/>
                            </p:stCondLst>
                            <p:childTnLst>
                              <p:par>
                                <p:cTn id="12" presetID="10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39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10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2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392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75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39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39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290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250825" y="333375"/>
            <a:ext cx="8229600" cy="1139825"/>
          </a:xfrm>
        </p:spPr>
        <p:txBody>
          <a:bodyPr/>
          <a:lstStyle/>
          <a:p>
            <a:r>
              <a:rPr lang="cs-CZ" sz="4000" b="1">
                <a:solidFill>
                  <a:srgbClr val="FF9933"/>
                </a:solidFill>
              </a:rPr>
              <a:t>Akciová společnost</a:t>
            </a:r>
            <a:br>
              <a:rPr lang="cs-CZ" sz="4000" b="1">
                <a:solidFill>
                  <a:srgbClr val="FF9933"/>
                </a:solidFill>
              </a:rPr>
            </a:br>
            <a:r>
              <a:rPr lang="cs-CZ" sz="4000" b="1">
                <a:solidFill>
                  <a:srgbClr val="FF9933"/>
                </a:solidFill>
              </a:rPr>
              <a:t> Orgány akciové společnosti</a:t>
            </a:r>
          </a:p>
        </p:txBody>
      </p:sp>
      <p:sp>
        <p:nvSpPr>
          <p:cNvPr id="140291" name="Rectangle 3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684213" y="2565400"/>
            <a:ext cx="8064500" cy="3700463"/>
          </a:xfrm>
          <a:gradFill rotWithShape="1">
            <a:gsLst>
              <a:gs pos="0">
                <a:srgbClr val="CCFFFF">
                  <a:gamma/>
                  <a:shade val="46275"/>
                  <a:invGamma/>
                </a:srgbClr>
              </a:gs>
              <a:gs pos="100000">
                <a:srgbClr val="CCFFFF"/>
              </a:gs>
            </a:gsLst>
            <a:lin ang="2700000" scaled="1"/>
          </a:gradFill>
          <a:ln/>
        </p:spPr>
        <p:txBody>
          <a:bodyPr/>
          <a:lstStyle/>
          <a:p>
            <a:pPr marL="990600" indent="-898525">
              <a:lnSpc>
                <a:spcPct val="90000"/>
              </a:lnSpc>
              <a:buClr>
                <a:srgbClr val="92D050"/>
              </a:buClr>
              <a:buSzPct val="80000"/>
              <a:buFont typeface="Wingdings" pitchFamily="2" charset="2"/>
              <a:buChar char="§"/>
            </a:pPr>
            <a:r>
              <a:rPr lang="cs-CZ" b="1" dirty="0">
                <a:solidFill>
                  <a:srgbClr val="66FF33"/>
                </a:solidFill>
              </a:rPr>
              <a:t>statutární orgán </a:t>
            </a:r>
            <a:r>
              <a:rPr lang="cs-CZ" b="1" dirty="0" smtClean="0">
                <a:solidFill>
                  <a:srgbClr val="66FF33"/>
                </a:solidFill>
              </a:rPr>
              <a:t>společnosti,</a:t>
            </a:r>
          </a:p>
          <a:p>
            <a:pPr marL="549275" indent="-457200">
              <a:lnSpc>
                <a:spcPct val="90000"/>
              </a:lnSpc>
              <a:buClr>
                <a:srgbClr val="92D050"/>
              </a:buClr>
              <a:buSzPct val="80000"/>
              <a:buFont typeface="Wingdings" pitchFamily="2" charset="2"/>
              <a:buChar char="§"/>
            </a:pPr>
            <a:endParaRPr lang="cs-CZ" b="1" dirty="0">
              <a:solidFill>
                <a:srgbClr val="66FF33"/>
              </a:solidFill>
            </a:endParaRPr>
          </a:p>
          <a:p>
            <a:pPr marL="990600" indent="-898525">
              <a:lnSpc>
                <a:spcPct val="90000"/>
              </a:lnSpc>
              <a:buClr>
                <a:srgbClr val="92D050"/>
              </a:buClr>
              <a:buSzPct val="80000"/>
              <a:buFont typeface="Wingdings" pitchFamily="2" charset="2"/>
              <a:buChar char="§"/>
            </a:pPr>
            <a:r>
              <a:rPr lang="cs-CZ" b="1" dirty="0">
                <a:solidFill>
                  <a:srgbClr val="66FF33"/>
                </a:solidFill>
              </a:rPr>
              <a:t>řídí a.s. a jedná jejím jménem, zabezpečuje obchodní vedení </a:t>
            </a:r>
          </a:p>
        </p:txBody>
      </p:sp>
      <p:sp>
        <p:nvSpPr>
          <p:cNvPr id="140292" name="Rectangle 4"/>
          <p:cNvSpPr>
            <a:spLocks noChangeArrowheads="1"/>
          </p:cNvSpPr>
          <p:nvPr/>
        </p:nvSpPr>
        <p:spPr bwMode="auto">
          <a:xfrm>
            <a:off x="539750" y="1484313"/>
            <a:ext cx="8229600" cy="1139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r>
              <a:rPr lang="cs-CZ" sz="4400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rPr>
              <a:t/>
            </a:r>
            <a:br>
              <a:rPr lang="cs-CZ" sz="4400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rPr>
            </a:br>
            <a:endParaRPr lang="cs-CZ" sz="4400" b="1">
              <a:solidFill>
                <a:srgbClr val="FF0000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Arial" charset="0"/>
            </a:endParaRPr>
          </a:p>
        </p:txBody>
      </p:sp>
      <p:sp>
        <p:nvSpPr>
          <p:cNvPr id="140293" name="Rectangle 5"/>
          <p:cNvSpPr>
            <a:spLocks noChangeArrowheads="1"/>
          </p:cNvSpPr>
          <p:nvPr/>
        </p:nvSpPr>
        <p:spPr bwMode="auto">
          <a:xfrm>
            <a:off x="1979613" y="1797199"/>
            <a:ext cx="4752975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>
            <a:spAutoFit/>
          </a:bodyPr>
          <a:lstStyle/>
          <a:p>
            <a:r>
              <a:rPr lang="cs-CZ" sz="2400" b="1" dirty="0"/>
              <a:t>představenstvo</a:t>
            </a:r>
            <a:r>
              <a:rPr lang="cs-CZ" dirty="0"/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0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0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140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290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250825" y="333375"/>
            <a:ext cx="8229600" cy="1139825"/>
          </a:xfrm>
        </p:spPr>
        <p:txBody>
          <a:bodyPr/>
          <a:lstStyle/>
          <a:p>
            <a:r>
              <a:rPr lang="cs-CZ" sz="4000" b="1">
                <a:solidFill>
                  <a:srgbClr val="FF9933"/>
                </a:solidFill>
              </a:rPr>
              <a:t>Akciová společnost</a:t>
            </a:r>
            <a:br>
              <a:rPr lang="cs-CZ" sz="4000" b="1">
                <a:solidFill>
                  <a:srgbClr val="FF9933"/>
                </a:solidFill>
              </a:rPr>
            </a:br>
            <a:r>
              <a:rPr lang="cs-CZ" sz="4000" b="1">
                <a:solidFill>
                  <a:srgbClr val="FF9933"/>
                </a:solidFill>
              </a:rPr>
              <a:t> Orgány akciové společnosti</a:t>
            </a:r>
          </a:p>
        </p:txBody>
      </p:sp>
      <p:sp>
        <p:nvSpPr>
          <p:cNvPr id="140291" name="Rectangle 3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684213" y="2565400"/>
            <a:ext cx="8064500" cy="4031952"/>
          </a:xfrm>
          <a:gradFill rotWithShape="1">
            <a:gsLst>
              <a:gs pos="0">
                <a:srgbClr val="CCFFFF">
                  <a:gamma/>
                  <a:shade val="46275"/>
                  <a:invGamma/>
                </a:srgbClr>
              </a:gs>
              <a:gs pos="100000">
                <a:srgbClr val="CCFFFF"/>
              </a:gs>
            </a:gsLst>
            <a:lin ang="2700000" scaled="1"/>
          </a:gradFill>
          <a:ln/>
        </p:spPr>
        <p:txBody>
          <a:bodyPr/>
          <a:lstStyle/>
          <a:p>
            <a:pPr marL="990600" indent="-898525">
              <a:lnSpc>
                <a:spcPct val="90000"/>
              </a:lnSpc>
              <a:buClr>
                <a:srgbClr val="92D050"/>
              </a:buClr>
              <a:buSzPct val="80000"/>
              <a:buFont typeface="Wingdings" pitchFamily="2" charset="2"/>
              <a:buChar char="§"/>
            </a:pPr>
            <a:r>
              <a:rPr lang="cs-CZ" b="1" dirty="0" smtClean="0">
                <a:solidFill>
                  <a:srgbClr val="66FF33"/>
                </a:solidFill>
              </a:rPr>
              <a:t>má </a:t>
            </a:r>
            <a:r>
              <a:rPr lang="cs-CZ" b="1" dirty="0">
                <a:solidFill>
                  <a:srgbClr val="66FF33"/>
                </a:solidFill>
              </a:rPr>
              <a:t>nejméně 3 </a:t>
            </a:r>
            <a:r>
              <a:rPr lang="cs-CZ" b="1" dirty="0" smtClean="0">
                <a:solidFill>
                  <a:srgbClr val="66FF33"/>
                </a:solidFill>
              </a:rPr>
              <a:t>členy, </a:t>
            </a:r>
            <a:endParaRPr lang="cs-CZ" b="1" dirty="0">
              <a:solidFill>
                <a:srgbClr val="66FF33"/>
              </a:solidFill>
            </a:endParaRPr>
          </a:p>
          <a:p>
            <a:pPr marL="990600" indent="-898525">
              <a:lnSpc>
                <a:spcPct val="90000"/>
              </a:lnSpc>
              <a:buClr>
                <a:srgbClr val="92D050"/>
              </a:buClr>
              <a:buSzPct val="80000"/>
              <a:buFont typeface="Wingdings" pitchFamily="2" charset="2"/>
              <a:buChar char="§"/>
            </a:pPr>
            <a:r>
              <a:rPr lang="cs-CZ" b="1" dirty="0" smtClean="0">
                <a:solidFill>
                  <a:srgbClr val="66FF33"/>
                </a:solidFill>
              </a:rPr>
              <a:t>je </a:t>
            </a:r>
            <a:r>
              <a:rPr lang="cs-CZ" b="1" dirty="0">
                <a:solidFill>
                  <a:srgbClr val="66FF33"/>
                </a:solidFill>
              </a:rPr>
              <a:t>voleno valnou hromadou, nebo dozorčí radou na max. 5-leté funkční </a:t>
            </a:r>
            <a:r>
              <a:rPr lang="cs-CZ" b="1" dirty="0" smtClean="0">
                <a:solidFill>
                  <a:srgbClr val="66FF33"/>
                </a:solidFill>
              </a:rPr>
              <a:t>období, </a:t>
            </a:r>
            <a:endParaRPr lang="cs-CZ" b="1" dirty="0">
              <a:solidFill>
                <a:srgbClr val="66FF33"/>
              </a:solidFill>
            </a:endParaRPr>
          </a:p>
          <a:p>
            <a:pPr marL="990600" indent="-898525">
              <a:lnSpc>
                <a:spcPct val="90000"/>
              </a:lnSpc>
              <a:buClr>
                <a:srgbClr val="92D050"/>
              </a:buClr>
              <a:buSzPct val="80000"/>
              <a:buFont typeface="Wingdings" pitchFamily="2" charset="2"/>
              <a:buChar char="§"/>
            </a:pPr>
            <a:r>
              <a:rPr lang="cs-CZ" b="1" dirty="0" smtClean="0">
                <a:solidFill>
                  <a:srgbClr val="66FF33"/>
                </a:solidFill>
              </a:rPr>
              <a:t>člen </a:t>
            </a:r>
            <a:r>
              <a:rPr lang="cs-CZ" b="1" dirty="0">
                <a:solidFill>
                  <a:srgbClr val="66FF33"/>
                </a:solidFill>
              </a:rPr>
              <a:t>představenstva </a:t>
            </a:r>
            <a:r>
              <a:rPr lang="cs-CZ" b="1" dirty="0" smtClean="0">
                <a:solidFill>
                  <a:srgbClr val="66FF33"/>
                </a:solidFill>
              </a:rPr>
              <a:t>- bezúhonná </a:t>
            </a:r>
            <a:r>
              <a:rPr lang="cs-CZ" b="1" dirty="0">
                <a:solidFill>
                  <a:srgbClr val="66FF33"/>
                </a:solidFill>
              </a:rPr>
              <a:t>fyzická </a:t>
            </a:r>
            <a:r>
              <a:rPr lang="cs-CZ" b="1" dirty="0" smtClean="0">
                <a:solidFill>
                  <a:srgbClr val="66FF33"/>
                </a:solidFill>
              </a:rPr>
              <a:t>osoba, </a:t>
            </a:r>
            <a:endParaRPr lang="cs-CZ" b="1" dirty="0">
              <a:solidFill>
                <a:srgbClr val="66FF33"/>
              </a:solidFill>
            </a:endParaRPr>
          </a:p>
          <a:p>
            <a:pPr marL="990600" indent="-898525">
              <a:lnSpc>
                <a:spcPct val="90000"/>
              </a:lnSpc>
              <a:buClr>
                <a:srgbClr val="92D050"/>
              </a:buClr>
              <a:buSzPct val="80000"/>
              <a:buFont typeface="Wingdings" pitchFamily="2" charset="2"/>
              <a:buChar char="§"/>
            </a:pPr>
            <a:r>
              <a:rPr lang="cs-CZ" b="1" dirty="0">
                <a:solidFill>
                  <a:srgbClr val="66FF33"/>
                </a:solidFill>
              </a:rPr>
              <a:t>pro členy </a:t>
            </a:r>
            <a:r>
              <a:rPr lang="cs-CZ" b="1" dirty="0" smtClean="0">
                <a:solidFill>
                  <a:srgbClr val="66FF33"/>
                </a:solidFill>
              </a:rPr>
              <a:t> </a:t>
            </a:r>
            <a:r>
              <a:rPr lang="cs-CZ" b="1" dirty="0">
                <a:solidFill>
                  <a:srgbClr val="66FF33"/>
                </a:solidFill>
              </a:rPr>
              <a:t>platí zákaz konkurence </a:t>
            </a:r>
            <a:endParaRPr lang="cs-CZ" b="1" dirty="0" smtClean="0">
              <a:solidFill>
                <a:srgbClr val="66FF33"/>
              </a:solidFill>
            </a:endParaRPr>
          </a:p>
          <a:p>
            <a:pPr marL="990600" indent="-898525">
              <a:lnSpc>
                <a:spcPct val="90000"/>
              </a:lnSpc>
            </a:pPr>
            <a:endParaRPr lang="cs-CZ" dirty="0">
              <a:solidFill>
                <a:srgbClr val="66FF33"/>
              </a:solidFill>
            </a:endParaRPr>
          </a:p>
        </p:txBody>
      </p:sp>
      <p:sp>
        <p:nvSpPr>
          <p:cNvPr id="140292" name="Rectangle 4"/>
          <p:cNvSpPr>
            <a:spLocks noChangeArrowheads="1"/>
          </p:cNvSpPr>
          <p:nvPr/>
        </p:nvSpPr>
        <p:spPr bwMode="auto">
          <a:xfrm>
            <a:off x="539750" y="1484313"/>
            <a:ext cx="8229600" cy="1139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r>
              <a:rPr lang="cs-CZ" sz="4400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rPr>
              <a:t/>
            </a:r>
            <a:br>
              <a:rPr lang="cs-CZ" sz="4400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rPr>
            </a:br>
            <a:endParaRPr lang="cs-CZ" sz="4400" b="1">
              <a:solidFill>
                <a:srgbClr val="FF0000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Arial" charset="0"/>
            </a:endParaRPr>
          </a:p>
        </p:txBody>
      </p:sp>
      <p:sp>
        <p:nvSpPr>
          <p:cNvPr id="140293" name="Rectangle 5"/>
          <p:cNvSpPr>
            <a:spLocks noChangeArrowheads="1"/>
          </p:cNvSpPr>
          <p:nvPr/>
        </p:nvSpPr>
        <p:spPr bwMode="auto">
          <a:xfrm>
            <a:off x="1979613" y="1797199"/>
            <a:ext cx="4752975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>
            <a:spAutoFit/>
          </a:bodyPr>
          <a:lstStyle/>
          <a:p>
            <a:r>
              <a:rPr lang="cs-CZ" sz="2400" b="1" dirty="0"/>
              <a:t>představenstvo</a:t>
            </a:r>
            <a:r>
              <a:rPr lang="cs-CZ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xmlns="" val="11502339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40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750"/>
                            </p:stCondLst>
                            <p:childTnLst>
                              <p:par>
                                <p:cTn id="12" presetID="10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40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500"/>
                            </p:stCondLst>
                            <p:childTnLst>
                              <p:par>
                                <p:cTn id="16" presetID="2" presetClass="entr" presetSubtype="4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40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40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314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250825" y="333375"/>
            <a:ext cx="8229600" cy="1139825"/>
          </a:xfrm>
        </p:spPr>
        <p:txBody>
          <a:bodyPr/>
          <a:lstStyle/>
          <a:p>
            <a:r>
              <a:rPr lang="cs-CZ" sz="4000" b="1">
                <a:solidFill>
                  <a:srgbClr val="FF9933"/>
                </a:solidFill>
              </a:rPr>
              <a:t>Akciová společnost</a:t>
            </a:r>
            <a:br>
              <a:rPr lang="cs-CZ" sz="4000" b="1">
                <a:solidFill>
                  <a:srgbClr val="FF9933"/>
                </a:solidFill>
              </a:rPr>
            </a:br>
            <a:r>
              <a:rPr lang="cs-CZ" sz="4000" b="1">
                <a:solidFill>
                  <a:srgbClr val="FF9933"/>
                </a:solidFill>
              </a:rPr>
              <a:t> Orgány akciové společnosti</a:t>
            </a:r>
          </a:p>
        </p:txBody>
      </p:sp>
      <p:sp>
        <p:nvSpPr>
          <p:cNvPr id="141315" name="Rectangle 3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684213" y="2565400"/>
            <a:ext cx="8064500" cy="4031952"/>
          </a:xfrm>
          <a:gradFill rotWithShape="1">
            <a:gsLst>
              <a:gs pos="0">
                <a:srgbClr val="CCFFFF">
                  <a:gamma/>
                  <a:shade val="46275"/>
                  <a:invGamma/>
                </a:srgbClr>
              </a:gs>
              <a:gs pos="100000">
                <a:srgbClr val="CCFFFF"/>
              </a:gs>
            </a:gsLst>
            <a:lin ang="2700000" scaled="1"/>
          </a:gradFill>
          <a:ln/>
        </p:spPr>
        <p:txBody>
          <a:bodyPr/>
          <a:lstStyle/>
          <a:p>
            <a:pPr marL="990600" indent="-898525">
              <a:lnSpc>
                <a:spcPct val="80000"/>
              </a:lnSpc>
              <a:buClr>
                <a:srgbClr val="FF6600"/>
              </a:buClr>
              <a:buSzPct val="80000"/>
              <a:buFont typeface="Wingdings" pitchFamily="2" charset="2"/>
              <a:buChar char="q"/>
            </a:pPr>
            <a:r>
              <a:rPr lang="cs-CZ" b="1" dirty="0">
                <a:solidFill>
                  <a:srgbClr val="FF6600"/>
                </a:solidFill>
              </a:rPr>
              <a:t>dohlíží na výkon působnosti </a:t>
            </a:r>
            <a:r>
              <a:rPr lang="cs-CZ" b="1" dirty="0" smtClean="0">
                <a:solidFill>
                  <a:srgbClr val="FF6600"/>
                </a:solidFill>
              </a:rPr>
              <a:t>představenstva,</a:t>
            </a:r>
          </a:p>
          <a:p>
            <a:pPr marL="92075" indent="0">
              <a:lnSpc>
                <a:spcPct val="80000"/>
              </a:lnSpc>
              <a:buClr>
                <a:srgbClr val="FF6600"/>
              </a:buClr>
              <a:buSzPct val="80000"/>
              <a:buNone/>
            </a:pPr>
            <a:endParaRPr lang="cs-CZ" b="1" dirty="0">
              <a:solidFill>
                <a:srgbClr val="FF6600"/>
              </a:solidFill>
            </a:endParaRPr>
          </a:p>
          <a:p>
            <a:pPr marL="990600" indent="-898525">
              <a:lnSpc>
                <a:spcPct val="80000"/>
              </a:lnSpc>
              <a:buClr>
                <a:srgbClr val="FF6600"/>
              </a:buClr>
              <a:buSzPct val="80000"/>
              <a:buFont typeface="Wingdings" pitchFamily="2" charset="2"/>
              <a:buChar char="q"/>
            </a:pPr>
            <a:r>
              <a:rPr lang="cs-CZ" b="1" dirty="0">
                <a:solidFill>
                  <a:srgbClr val="FF6600"/>
                </a:solidFill>
              </a:rPr>
              <a:t>přezkoumává účetní závěrku a návrh na rozdělení </a:t>
            </a:r>
            <a:r>
              <a:rPr lang="cs-CZ" b="1" dirty="0" smtClean="0">
                <a:solidFill>
                  <a:srgbClr val="FF6600"/>
                </a:solidFill>
              </a:rPr>
              <a:t>zisku, </a:t>
            </a:r>
          </a:p>
          <a:p>
            <a:pPr marL="549275" indent="-457200">
              <a:lnSpc>
                <a:spcPct val="80000"/>
              </a:lnSpc>
              <a:buClr>
                <a:srgbClr val="FF6600"/>
              </a:buClr>
              <a:buSzPct val="80000"/>
              <a:buFont typeface="Wingdings" pitchFamily="2" charset="2"/>
              <a:buChar char="q"/>
            </a:pPr>
            <a:endParaRPr lang="cs-CZ" b="1" dirty="0">
              <a:solidFill>
                <a:srgbClr val="FF6600"/>
              </a:solidFill>
            </a:endParaRPr>
          </a:p>
          <a:p>
            <a:pPr marL="990600" indent="-898525">
              <a:lnSpc>
                <a:spcPct val="80000"/>
              </a:lnSpc>
              <a:buClr>
                <a:srgbClr val="FF6600"/>
              </a:buClr>
              <a:buSzPct val="80000"/>
              <a:buFont typeface="Wingdings" pitchFamily="2" charset="2"/>
              <a:buChar char="q"/>
            </a:pPr>
            <a:r>
              <a:rPr lang="cs-CZ" b="1" dirty="0">
                <a:solidFill>
                  <a:srgbClr val="FF6600"/>
                </a:solidFill>
              </a:rPr>
              <a:t>musí být nejméně tříčlenná, počet členů musí být dělitelný třemi </a:t>
            </a:r>
          </a:p>
        </p:txBody>
      </p:sp>
      <p:sp>
        <p:nvSpPr>
          <p:cNvPr id="141316" name="Rectangle 4"/>
          <p:cNvSpPr>
            <a:spLocks noChangeArrowheads="1"/>
          </p:cNvSpPr>
          <p:nvPr/>
        </p:nvSpPr>
        <p:spPr bwMode="auto">
          <a:xfrm>
            <a:off x="539750" y="1484313"/>
            <a:ext cx="8229600" cy="1139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r>
              <a:rPr lang="cs-CZ" sz="4400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rPr>
              <a:t/>
            </a:r>
            <a:br>
              <a:rPr lang="cs-CZ" sz="4400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rPr>
            </a:br>
            <a:endParaRPr lang="cs-CZ" sz="4400" b="1">
              <a:solidFill>
                <a:srgbClr val="FF0000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Arial" charset="0"/>
            </a:endParaRPr>
          </a:p>
        </p:txBody>
      </p:sp>
      <p:sp>
        <p:nvSpPr>
          <p:cNvPr id="141317" name="Rectangle 5"/>
          <p:cNvSpPr>
            <a:spLocks noChangeArrowheads="1"/>
          </p:cNvSpPr>
          <p:nvPr/>
        </p:nvSpPr>
        <p:spPr bwMode="auto">
          <a:xfrm>
            <a:off x="1979613" y="1797199"/>
            <a:ext cx="4752975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>
            <a:spAutoFit/>
          </a:bodyPr>
          <a:lstStyle/>
          <a:p>
            <a:r>
              <a:rPr lang="cs-CZ" sz="2400" b="1" dirty="0"/>
              <a:t>dozorčí rada</a:t>
            </a:r>
            <a:r>
              <a:rPr lang="cs-CZ" sz="2400" dirty="0"/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1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42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141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41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41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750"/>
                            </p:stCondLst>
                            <p:childTnLst>
                              <p:par>
                                <p:cTn id="1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3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413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413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413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314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250825" y="333375"/>
            <a:ext cx="8229600" cy="1139825"/>
          </a:xfrm>
        </p:spPr>
        <p:txBody>
          <a:bodyPr/>
          <a:lstStyle/>
          <a:p>
            <a:r>
              <a:rPr lang="cs-CZ" sz="4000" b="1">
                <a:solidFill>
                  <a:srgbClr val="FF9933"/>
                </a:solidFill>
              </a:rPr>
              <a:t>Akciová společnost</a:t>
            </a:r>
            <a:br>
              <a:rPr lang="cs-CZ" sz="4000" b="1">
                <a:solidFill>
                  <a:srgbClr val="FF9933"/>
                </a:solidFill>
              </a:rPr>
            </a:br>
            <a:r>
              <a:rPr lang="cs-CZ" sz="4000" b="1">
                <a:solidFill>
                  <a:srgbClr val="FF9933"/>
                </a:solidFill>
              </a:rPr>
              <a:t> Orgány akciové společnosti</a:t>
            </a:r>
          </a:p>
        </p:txBody>
      </p:sp>
      <p:sp>
        <p:nvSpPr>
          <p:cNvPr id="141315" name="Rectangle 3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684213" y="2565400"/>
            <a:ext cx="8064500" cy="3815928"/>
          </a:xfrm>
          <a:gradFill rotWithShape="1">
            <a:gsLst>
              <a:gs pos="0">
                <a:srgbClr val="CCFFFF">
                  <a:gamma/>
                  <a:shade val="46275"/>
                  <a:invGamma/>
                </a:srgbClr>
              </a:gs>
              <a:gs pos="100000">
                <a:srgbClr val="CCFFFF"/>
              </a:gs>
            </a:gsLst>
            <a:lin ang="2700000" scaled="1"/>
          </a:gradFill>
          <a:ln/>
        </p:spPr>
        <p:txBody>
          <a:bodyPr/>
          <a:lstStyle/>
          <a:p>
            <a:pPr marL="990600" indent="-898525">
              <a:lnSpc>
                <a:spcPct val="80000"/>
              </a:lnSpc>
              <a:buClr>
                <a:srgbClr val="FF6600"/>
              </a:buClr>
              <a:buSzPct val="80000"/>
              <a:buFont typeface="Wingdings" pitchFamily="2" charset="2"/>
              <a:buChar char="q"/>
            </a:pPr>
            <a:r>
              <a:rPr lang="cs-CZ" b="1" dirty="0" smtClean="0">
                <a:solidFill>
                  <a:srgbClr val="FF6600"/>
                </a:solidFill>
              </a:rPr>
              <a:t>členy </a:t>
            </a:r>
            <a:r>
              <a:rPr lang="cs-CZ" b="1" dirty="0">
                <a:solidFill>
                  <a:srgbClr val="FF6600"/>
                </a:solidFill>
              </a:rPr>
              <a:t>volí valná hromada  (2/3</a:t>
            </a:r>
            <a:r>
              <a:rPr lang="cs-CZ" b="1" dirty="0" smtClean="0">
                <a:solidFill>
                  <a:srgbClr val="FF6600"/>
                </a:solidFill>
              </a:rPr>
              <a:t>) </a:t>
            </a:r>
          </a:p>
          <a:p>
            <a:pPr marL="92075" indent="0">
              <a:lnSpc>
                <a:spcPct val="80000"/>
              </a:lnSpc>
              <a:buClr>
                <a:srgbClr val="FF6600"/>
              </a:buClr>
              <a:buSzPct val="80000"/>
              <a:buNone/>
            </a:pPr>
            <a:r>
              <a:rPr lang="cs-CZ" b="1" dirty="0">
                <a:solidFill>
                  <a:srgbClr val="FF6600"/>
                </a:solidFill>
              </a:rPr>
              <a:t>	</a:t>
            </a:r>
            <a:r>
              <a:rPr lang="cs-CZ" b="1" dirty="0" smtClean="0">
                <a:solidFill>
                  <a:srgbClr val="FF6600"/>
                </a:solidFill>
              </a:rPr>
              <a:t>(pokud </a:t>
            </a:r>
            <a:r>
              <a:rPr lang="cs-CZ" b="1" dirty="0">
                <a:solidFill>
                  <a:srgbClr val="FF6600"/>
                </a:solidFill>
              </a:rPr>
              <a:t>má a.s. 50 </a:t>
            </a:r>
            <a:r>
              <a:rPr lang="cs-CZ" b="1" dirty="0" smtClean="0">
                <a:solidFill>
                  <a:srgbClr val="FF6600"/>
                </a:solidFill>
              </a:rPr>
              <a:t>	zaměstnanců </a:t>
            </a:r>
            <a:r>
              <a:rPr lang="cs-CZ" b="1" dirty="0">
                <a:solidFill>
                  <a:srgbClr val="FF6600"/>
                </a:solidFill>
              </a:rPr>
              <a:t>je </a:t>
            </a:r>
            <a:r>
              <a:rPr lang="cs-CZ" b="1" dirty="0" smtClean="0">
                <a:solidFill>
                  <a:srgbClr val="FF6600"/>
                </a:solidFill>
              </a:rPr>
              <a:t>třetina 	členů 	rady </a:t>
            </a:r>
            <a:r>
              <a:rPr lang="cs-CZ" b="1" dirty="0">
                <a:solidFill>
                  <a:srgbClr val="FF6600"/>
                </a:solidFill>
              </a:rPr>
              <a:t>zvolena </a:t>
            </a:r>
            <a:r>
              <a:rPr lang="cs-CZ" b="1" dirty="0" smtClean="0">
                <a:solidFill>
                  <a:srgbClr val="FF6600"/>
                </a:solidFill>
              </a:rPr>
              <a:t>zaměstnanci), </a:t>
            </a:r>
          </a:p>
          <a:p>
            <a:pPr marL="92075" indent="0">
              <a:lnSpc>
                <a:spcPct val="80000"/>
              </a:lnSpc>
              <a:buClr>
                <a:srgbClr val="FF6600"/>
              </a:buClr>
              <a:buSzPct val="80000"/>
              <a:buNone/>
            </a:pPr>
            <a:endParaRPr lang="cs-CZ" sz="2400" b="1" dirty="0">
              <a:solidFill>
                <a:srgbClr val="FF6600"/>
              </a:solidFill>
            </a:endParaRPr>
          </a:p>
          <a:p>
            <a:pPr marL="92075" indent="0">
              <a:lnSpc>
                <a:spcPct val="80000"/>
              </a:lnSpc>
              <a:buClr>
                <a:srgbClr val="FF6600"/>
              </a:buClr>
              <a:buSzPct val="80000"/>
              <a:buNone/>
            </a:pPr>
            <a:endParaRPr lang="cs-CZ" sz="2400" b="1" dirty="0">
              <a:solidFill>
                <a:srgbClr val="FF6600"/>
              </a:solidFill>
            </a:endParaRPr>
          </a:p>
          <a:p>
            <a:pPr marL="990600" indent="-898525">
              <a:lnSpc>
                <a:spcPct val="80000"/>
              </a:lnSpc>
              <a:buClr>
                <a:srgbClr val="FF6600"/>
              </a:buClr>
              <a:buSzPct val="80000"/>
              <a:buFont typeface="Wingdings" pitchFamily="2" charset="2"/>
              <a:buChar char="q"/>
            </a:pPr>
            <a:r>
              <a:rPr lang="cs-CZ" b="1" dirty="0">
                <a:solidFill>
                  <a:srgbClr val="FF6600"/>
                </a:solidFill>
              </a:rPr>
              <a:t>členové jsou voleni maximálně na 5 </a:t>
            </a:r>
            <a:r>
              <a:rPr lang="cs-CZ" b="1" dirty="0" smtClean="0">
                <a:solidFill>
                  <a:srgbClr val="FF6600"/>
                </a:solidFill>
              </a:rPr>
              <a:t>let</a:t>
            </a:r>
          </a:p>
        </p:txBody>
      </p:sp>
      <p:sp>
        <p:nvSpPr>
          <p:cNvPr id="141316" name="Rectangle 4"/>
          <p:cNvSpPr>
            <a:spLocks noChangeArrowheads="1"/>
          </p:cNvSpPr>
          <p:nvPr/>
        </p:nvSpPr>
        <p:spPr bwMode="auto">
          <a:xfrm>
            <a:off x="539750" y="1484313"/>
            <a:ext cx="8229600" cy="1139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r>
              <a:rPr lang="cs-CZ" sz="4400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rPr>
              <a:t/>
            </a:r>
            <a:br>
              <a:rPr lang="cs-CZ" sz="4400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rPr>
            </a:br>
            <a:endParaRPr lang="cs-CZ" sz="4400" b="1">
              <a:solidFill>
                <a:srgbClr val="FF0000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Arial" charset="0"/>
            </a:endParaRPr>
          </a:p>
        </p:txBody>
      </p:sp>
      <p:sp>
        <p:nvSpPr>
          <p:cNvPr id="141317" name="Rectangle 5"/>
          <p:cNvSpPr>
            <a:spLocks noChangeArrowheads="1"/>
          </p:cNvSpPr>
          <p:nvPr/>
        </p:nvSpPr>
        <p:spPr bwMode="auto">
          <a:xfrm>
            <a:off x="1979613" y="1797199"/>
            <a:ext cx="4752975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>
            <a:spAutoFit/>
          </a:bodyPr>
          <a:lstStyle/>
          <a:p>
            <a:r>
              <a:rPr lang="cs-CZ" sz="2400" b="1" dirty="0"/>
              <a:t>dozorčí rada</a:t>
            </a:r>
            <a:r>
              <a:rPr lang="cs-CZ" sz="24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xmlns="" val="37018545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1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1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41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41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42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3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413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413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413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314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250825" y="333375"/>
            <a:ext cx="8229600" cy="1139825"/>
          </a:xfrm>
        </p:spPr>
        <p:txBody>
          <a:bodyPr/>
          <a:lstStyle/>
          <a:p>
            <a:r>
              <a:rPr lang="cs-CZ" sz="4000" b="1">
                <a:solidFill>
                  <a:srgbClr val="FF9933"/>
                </a:solidFill>
              </a:rPr>
              <a:t>Akciová společnost</a:t>
            </a:r>
            <a:br>
              <a:rPr lang="cs-CZ" sz="4000" b="1">
                <a:solidFill>
                  <a:srgbClr val="FF9933"/>
                </a:solidFill>
              </a:rPr>
            </a:br>
            <a:r>
              <a:rPr lang="cs-CZ" sz="4000" b="1">
                <a:solidFill>
                  <a:srgbClr val="FF9933"/>
                </a:solidFill>
              </a:rPr>
              <a:t> Orgány akciové společnosti</a:t>
            </a:r>
          </a:p>
        </p:txBody>
      </p:sp>
      <p:sp>
        <p:nvSpPr>
          <p:cNvPr id="141315" name="Rectangle 3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684213" y="2565400"/>
            <a:ext cx="8064500" cy="3815928"/>
          </a:xfrm>
          <a:gradFill rotWithShape="1">
            <a:gsLst>
              <a:gs pos="0">
                <a:srgbClr val="CCFFFF">
                  <a:gamma/>
                  <a:shade val="46275"/>
                  <a:invGamma/>
                </a:srgbClr>
              </a:gs>
              <a:gs pos="100000">
                <a:srgbClr val="CCFFFF"/>
              </a:gs>
            </a:gsLst>
            <a:lin ang="2700000" scaled="1"/>
          </a:gradFill>
          <a:ln/>
        </p:spPr>
        <p:txBody>
          <a:bodyPr/>
          <a:lstStyle/>
          <a:p>
            <a:pPr marL="990600" indent="-898525">
              <a:lnSpc>
                <a:spcPct val="80000"/>
              </a:lnSpc>
              <a:buClr>
                <a:srgbClr val="FF6600"/>
              </a:buClr>
              <a:buSzPct val="80000"/>
              <a:buFont typeface="Wingdings" pitchFamily="2" charset="2"/>
              <a:buChar char="q"/>
            </a:pPr>
            <a:r>
              <a:rPr lang="cs-CZ" b="1" dirty="0" smtClean="0">
                <a:solidFill>
                  <a:srgbClr val="FF6600"/>
                </a:solidFill>
              </a:rPr>
              <a:t>musí </a:t>
            </a:r>
            <a:r>
              <a:rPr lang="cs-CZ" b="1" dirty="0">
                <a:solidFill>
                  <a:srgbClr val="FF6600"/>
                </a:solidFill>
              </a:rPr>
              <a:t>splňovat podmínky </a:t>
            </a:r>
            <a:r>
              <a:rPr lang="cs-CZ" b="1" dirty="0" smtClean="0">
                <a:solidFill>
                  <a:srgbClr val="FF6600"/>
                </a:solidFill>
              </a:rPr>
              <a:t>bezúhonnosti,</a:t>
            </a:r>
          </a:p>
          <a:p>
            <a:pPr marL="990600" indent="-898525">
              <a:lnSpc>
                <a:spcPct val="80000"/>
              </a:lnSpc>
              <a:buClr>
                <a:srgbClr val="FF6600"/>
              </a:buClr>
              <a:buSzPct val="80000"/>
              <a:buFont typeface="Wingdings" pitchFamily="2" charset="2"/>
              <a:buChar char="q"/>
            </a:pPr>
            <a:endParaRPr lang="cs-CZ" b="1" dirty="0">
              <a:solidFill>
                <a:srgbClr val="FF6600"/>
              </a:solidFill>
            </a:endParaRPr>
          </a:p>
          <a:p>
            <a:pPr marL="92075" indent="0">
              <a:lnSpc>
                <a:spcPct val="80000"/>
              </a:lnSpc>
              <a:buClr>
                <a:srgbClr val="FF6600"/>
              </a:buClr>
              <a:buSzPct val="80000"/>
              <a:buNone/>
            </a:pPr>
            <a:endParaRPr lang="cs-CZ" b="1" dirty="0">
              <a:solidFill>
                <a:srgbClr val="FF6600"/>
              </a:solidFill>
            </a:endParaRPr>
          </a:p>
          <a:p>
            <a:pPr marL="990600" indent="-898525">
              <a:lnSpc>
                <a:spcPct val="80000"/>
              </a:lnSpc>
              <a:buClr>
                <a:srgbClr val="FF6600"/>
              </a:buClr>
              <a:buSzPct val="80000"/>
              <a:buFont typeface="Wingdings" pitchFamily="2" charset="2"/>
              <a:buChar char="q"/>
            </a:pPr>
            <a:r>
              <a:rPr lang="cs-CZ" b="1" dirty="0">
                <a:solidFill>
                  <a:srgbClr val="FF6600"/>
                </a:solidFill>
              </a:rPr>
              <a:t>člen dozorčí rady nesmí být zároveň členem představenstva</a:t>
            </a:r>
            <a:r>
              <a:rPr lang="cs-CZ" dirty="0">
                <a:solidFill>
                  <a:srgbClr val="FF6600"/>
                </a:solidFill>
              </a:rPr>
              <a:t> </a:t>
            </a:r>
          </a:p>
        </p:txBody>
      </p:sp>
      <p:sp>
        <p:nvSpPr>
          <p:cNvPr id="141316" name="Rectangle 4"/>
          <p:cNvSpPr>
            <a:spLocks noChangeArrowheads="1"/>
          </p:cNvSpPr>
          <p:nvPr/>
        </p:nvSpPr>
        <p:spPr bwMode="auto">
          <a:xfrm>
            <a:off x="539750" y="1484313"/>
            <a:ext cx="8229600" cy="1139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r>
              <a:rPr lang="cs-CZ" sz="4400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rPr>
              <a:t/>
            </a:r>
            <a:br>
              <a:rPr lang="cs-CZ" sz="4400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rPr>
            </a:br>
            <a:endParaRPr lang="cs-CZ" sz="4400" b="1">
              <a:solidFill>
                <a:srgbClr val="FF0000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Arial" charset="0"/>
            </a:endParaRPr>
          </a:p>
        </p:txBody>
      </p:sp>
      <p:sp>
        <p:nvSpPr>
          <p:cNvPr id="141317" name="Rectangle 5"/>
          <p:cNvSpPr>
            <a:spLocks noChangeArrowheads="1"/>
          </p:cNvSpPr>
          <p:nvPr/>
        </p:nvSpPr>
        <p:spPr bwMode="auto">
          <a:xfrm>
            <a:off x="1979613" y="1797199"/>
            <a:ext cx="4752975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>
            <a:spAutoFit/>
          </a:bodyPr>
          <a:lstStyle/>
          <a:p>
            <a:r>
              <a:rPr lang="cs-CZ" sz="2400" b="1" dirty="0"/>
              <a:t>dozorčí rada</a:t>
            </a:r>
            <a:r>
              <a:rPr lang="cs-CZ" sz="24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xmlns="" val="24448608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1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3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413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2B480D-2DA6-4D65-9EAC-E3F47DDDD3B2}" type="slidenum">
              <a:rPr lang="cs-CZ"/>
              <a:pPr/>
              <a:t>19</a:t>
            </a:fld>
            <a:endParaRPr lang="cs-CZ"/>
          </a:p>
        </p:txBody>
      </p:sp>
      <p:sp>
        <p:nvSpPr>
          <p:cNvPr id="1218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Literární zdroje</a:t>
            </a:r>
            <a:endParaRPr lang="cs-CZ" b="1" dirty="0"/>
          </a:p>
        </p:txBody>
      </p:sp>
      <p:sp>
        <p:nvSpPr>
          <p:cNvPr id="12185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11188" y="1628775"/>
            <a:ext cx="8061325" cy="4530725"/>
          </a:xfrm>
        </p:spPr>
        <p:txBody>
          <a:bodyPr/>
          <a:lstStyle/>
          <a:p>
            <a:pPr>
              <a:buClrTx/>
              <a:buFont typeface="Wingdings" pitchFamily="2" charset="2"/>
              <a:buChar char="§"/>
            </a:pPr>
            <a:r>
              <a:rPr lang="cs-CZ" sz="2000" dirty="0" smtClean="0"/>
              <a:t>Švarcová</a:t>
            </a:r>
            <a:r>
              <a:rPr lang="cs-CZ" sz="2000" dirty="0"/>
              <a:t>, J. a kol. </a:t>
            </a:r>
            <a:r>
              <a:rPr lang="cs-CZ" sz="2000" i="1" dirty="0"/>
              <a:t>Ekonomie – stručný přehled, </a:t>
            </a:r>
            <a:r>
              <a:rPr lang="cs-CZ" sz="2000" i="1" dirty="0" smtClean="0"/>
              <a:t>2012/2013</a:t>
            </a:r>
            <a:r>
              <a:rPr lang="cs-CZ" sz="2000" dirty="0" smtClean="0"/>
              <a:t>. </a:t>
            </a:r>
            <a:r>
              <a:rPr lang="cs-CZ" sz="2000" dirty="0"/>
              <a:t>Zlín, CEED </a:t>
            </a:r>
            <a:r>
              <a:rPr lang="cs-CZ" sz="2000" dirty="0" smtClean="0"/>
              <a:t>2012 ISBN 978-80-8730-116-6</a:t>
            </a:r>
          </a:p>
          <a:p>
            <a:pPr>
              <a:buClrTx/>
              <a:buFont typeface="Wingdings" pitchFamily="2" charset="2"/>
              <a:buChar char="§"/>
            </a:pPr>
            <a:r>
              <a:rPr lang="cs-CZ" sz="2000" dirty="0"/>
              <a:t>Zákon č. 513/1991 Sb., obchodní zákoník, ve znění pozdějších </a:t>
            </a:r>
            <a:r>
              <a:rPr lang="cs-CZ" sz="2000" dirty="0" smtClean="0"/>
              <a:t>předpisů</a:t>
            </a:r>
            <a:r>
              <a:rPr lang="cs-CZ" sz="2000" dirty="0"/>
              <a:t>. </a:t>
            </a:r>
            <a:endParaRPr lang="cs-CZ" sz="2000" dirty="0" smtClean="0"/>
          </a:p>
          <a:p>
            <a:pPr>
              <a:buFont typeface="Wingdings" pitchFamily="2" charset="2"/>
              <a:buChar char="§"/>
            </a:pPr>
            <a:r>
              <a:rPr lang="cs-CZ" sz="2000" dirty="0"/>
              <a:t>Zákon č. 455/1991 Sb., o živnostenském podnikání, ve znění pozdějších předpisů.</a:t>
            </a:r>
          </a:p>
          <a:p>
            <a:pPr>
              <a:buClrTx/>
              <a:buFont typeface="Wingdings" pitchFamily="2" charset="2"/>
              <a:buChar char="§"/>
            </a:pPr>
            <a:r>
              <a:rPr lang="cs-CZ" sz="2000" dirty="0" smtClean="0"/>
              <a:t>Mach</a:t>
            </a:r>
            <a:r>
              <a:rPr lang="cs-CZ" sz="2000" dirty="0"/>
              <a:t>, Josef. </a:t>
            </a:r>
            <a:r>
              <a:rPr lang="cs-CZ" sz="2000" i="1" dirty="0"/>
              <a:t>Ekonomika pro střední odborná učiliště 1. </a:t>
            </a:r>
            <a:r>
              <a:rPr lang="cs-CZ" sz="2000" dirty="0"/>
              <a:t>Praha: nakladatelství Fortuna, 2003. ISBN 80-7168-728-6</a:t>
            </a:r>
          </a:p>
          <a:p>
            <a:pPr>
              <a:buClrTx/>
              <a:buFont typeface="Wingdings" pitchFamily="2" charset="2"/>
              <a:buChar char="§"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Obrázky:</a:t>
            </a:r>
          </a:p>
          <a:p>
            <a:pPr>
              <a:buClrTx/>
              <a:buFont typeface="Wingdings" pitchFamily="2" charset="2"/>
              <a:buChar char="§"/>
            </a:pPr>
            <a:r>
              <a:rPr lang="cs-CZ" sz="2000" u="sng" dirty="0"/>
              <a:t>http://</a:t>
            </a:r>
            <a:r>
              <a:rPr lang="cs-CZ" sz="2000" u="sng" dirty="0" smtClean="0"/>
              <a:t>office.microsoft.com </a:t>
            </a:r>
            <a:r>
              <a:rPr lang="cs-CZ" sz="2000" dirty="0" smtClean="0"/>
              <a:t>Galerie </a:t>
            </a:r>
            <a:r>
              <a:rPr lang="cs-CZ" sz="2000" dirty="0"/>
              <a:t>Office, </a:t>
            </a:r>
            <a:r>
              <a:rPr lang="cs-CZ" sz="2000" dirty="0" smtClean="0"/>
              <a:t>03.01.2013</a:t>
            </a:r>
            <a:endParaRPr lang="cs-CZ" sz="2000" dirty="0"/>
          </a:p>
          <a:p>
            <a:pPr marL="0" indent="0">
              <a:buNone/>
            </a:pP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2404575108"/>
      </p:ext>
    </p:extLst>
  </p:cSld>
  <p:clrMapOvr>
    <a:masterClrMapping/>
  </p:clrMapOvr>
  <p:transition spd="slow">
    <p:split orient="vert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Parabola">
  <a:themeElements>
    <a:clrScheme name="Parabola 4">
      <a:dk1>
        <a:srgbClr val="666A5C"/>
      </a:dk1>
      <a:lt1>
        <a:srgbClr val="FFFFFF"/>
      </a:lt1>
      <a:dk2>
        <a:srgbClr val="757868"/>
      </a:dk2>
      <a:lt2>
        <a:srgbClr val="C4C3AA"/>
      </a:lt2>
      <a:accent1>
        <a:srgbClr val="9AC2C0"/>
      </a:accent1>
      <a:accent2>
        <a:srgbClr val="4D4F45"/>
      </a:accent2>
      <a:accent3>
        <a:srgbClr val="BDBEB9"/>
      </a:accent3>
      <a:accent4>
        <a:srgbClr val="DADADA"/>
      </a:accent4>
      <a:accent5>
        <a:srgbClr val="CADDDC"/>
      </a:accent5>
      <a:accent6>
        <a:srgbClr val="45473E"/>
      </a:accent6>
      <a:hlink>
        <a:srgbClr val="009999"/>
      </a:hlink>
      <a:folHlink>
        <a:srgbClr val="BFCB4F"/>
      </a:folHlink>
    </a:clrScheme>
    <a:fontScheme name="Parabola">
      <a:majorFont>
        <a:latin typeface="Arial"/>
        <a:ea typeface=""/>
        <a:cs typeface=""/>
      </a:majorFont>
      <a:minorFont>
        <a:latin typeface="Verdana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Verdana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Verdana" pitchFamily="34" charset="0"/>
          </a:defRPr>
        </a:defPPr>
      </a:lstStyle>
    </a:lnDef>
  </a:objectDefaults>
  <a:extraClrSchemeLst>
    <a:extraClrScheme>
      <a:clrScheme name="Parabola 1">
        <a:dk1>
          <a:srgbClr val="660000"/>
        </a:dk1>
        <a:lt1>
          <a:srgbClr val="FFFFFF"/>
        </a:lt1>
        <a:dk2>
          <a:srgbClr val="A80000"/>
        </a:dk2>
        <a:lt2>
          <a:srgbClr val="FFFF99"/>
        </a:lt2>
        <a:accent1>
          <a:srgbClr val="FF6600"/>
        </a:accent1>
        <a:accent2>
          <a:srgbClr val="6A0000"/>
        </a:accent2>
        <a:accent3>
          <a:srgbClr val="D1AAAA"/>
        </a:accent3>
        <a:accent4>
          <a:srgbClr val="DADADA"/>
        </a:accent4>
        <a:accent5>
          <a:srgbClr val="FFB8AA"/>
        </a:accent5>
        <a:accent6>
          <a:srgbClr val="5F0000"/>
        </a:accent6>
        <a:hlink>
          <a:srgbClr val="FFCC00"/>
        </a:hlink>
        <a:folHlink>
          <a:srgbClr val="FF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rabola 2">
        <a:dk1>
          <a:srgbClr val="6A4700"/>
        </a:dk1>
        <a:lt1>
          <a:srgbClr val="FFFFFF"/>
        </a:lt1>
        <a:dk2>
          <a:srgbClr val="522900"/>
        </a:dk2>
        <a:lt2>
          <a:srgbClr val="FFFF99"/>
        </a:lt2>
        <a:accent1>
          <a:srgbClr val="CC9900"/>
        </a:accent1>
        <a:accent2>
          <a:srgbClr val="9C7300"/>
        </a:accent2>
        <a:accent3>
          <a:srgbClr val="B3ACAA"/>
        </a:accent3>
        <a:accent4>
          <a:srgbClr val="DADADA"/>
        </a:accent4>
        <a:accent5>
          <a:srgbClr val="E2CAAA"/>
        </a:accent5>
        <a:accent6>
          <a:srgbClr val="8D6800"/>
        </a:accent6>
        <a:hlink>
          <a:srgbClr val="FF9900"/>
        </a:hlink>
        <a:folHlink>
          <a:srgbClr val="FFFF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rabola 3">
        <a:dk1>
          <a:srgbClr val="495630"/>
        </a:dk1>
        <a:lt1>
          <a:srgbClr val="FFFFCC"/>
        </a:lt1>
        <a:dk2>
          <a:srgbClr val="2D361C"/>
        </a:dk2>
        <a:lt2>
          <a:srgbClr val="BAD38D"/>
        </a:lt2>
        <a:accent1>
          <a:srgbClr val="68803E"/>
        </a:accent1>
        <a:accent2>
          <a:srgbClr val="556636"/>
        </a:accent2>
        <a:accent3>
          <a:srgbClr val="ADAEAB"/>
        </a:accent3>
        <a:accent4>
          <a:srgbClr val="DADAAE"/>
        </a:accent4>
        <a:accent5>
          <a:srgbClr val="B9C0AF"/>
        </a:accent5>
        <a:accent6>
          <a:srgbClr val="4C5C30"/>
        </a:accent6>
        <a:hlink>
          <a:srgbClr val="339933"/>
        </a:hlink>
        <a:folHlink>
          <a:srgbClr val="D9D4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rabola 4">
        <a:dk1>
          <a:srgbClr val="666A5C"/>
        </a:dk1>
        <a:lt1>
          <a:srgbClr val="FFFFFF"/>
        </a:lt1>
        <a:dk2>
          <a:srgbClr val="757868"/>
        </a:dk2>
        <a:lt2>
          <a:srgbClr val="C4C3AA"/>
        </a:lt2>
        <a:accent1>
          <a:srgbClr val="9AC2C0"/>
        </a:accent1>
        <a:accent2>
          <a:srgbClr val="4D4F45"/>
        </a:accent2>
        <a:accent3>
          <a:srgbClr val="BDBEB9"/>
        </a:accent3>
        <a:accent4>
          <a:srgbClr val="DADADA"/>
        </a:accent4>
        <a:accent5>
          <a:srgbClr val="CADDDC"/>
        </a:accent5>
        <a:accent6>
          <a:srgbClr val="45473E"/>
        </a:accent6>
        <a:hlink>
          <a:srgbClr val="009999"/>
        </a:hlink>
        <a:folHlink>
          <a:srgbClr val="BFCB4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rabola 5">
        <a:dk1>
          <a:srgbClr val="006664"/>
        </a:dk1>
        <a:lt1>
          <a:srgbClr val="FFFFFF"/>
        </a:lt1>
        <a:dk2>
          <a:srgbClr val="00908D"/>
        </a:dk2>
        <a:lt2>
          <a:srgbClr val="ADE5CD"/>
        </a:lt2>
        <a:accent1>
          <a:srgbClr val="00CCFF"/>
        </a:accent1>
        <a:accent2>
          <a:srgbClr val="006666"/>
        </a:accent2>
        <a:accent3>
          <a:srgbClr val="AAC6C5"/>
        </a:accent3>
        <a:accent4>
          <a:srgbClr val="DADADA"/>
        </a:accent4>
        <a:accent5>
          <a:srgbClr val="AAE2FF"/>
        </a:accent5>
        <a:accent6>
          <a:srgbClr val="005C5C"/>
        </a:accent6>
        <a:hlink>
          <a:srgbClr val="6DD8DB"/>
        </a:hlink>
        <a:folHlink>
          <a:srgbClr val="C5E2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rabola 6">
        <a:dk1>
          <a:srgbClr val="000000"/>
        </a:dk1>
        <a:lt1>
          <a:srgbClr val="DDDCC5"/>
        </a:lt1>
        <a:dk2>
          <a:srgbClr val="000000"/>
        </a:dk2>
        <a:lt2>
          <a:srgbClr val="B9B695"/>
        </a:lt2>
        <a:accent1>
          <a:srgbClr val="EAEBE9"/>
        </a:accent1>
        <a:accent2>
          <a:srgbClr val="BFBFAB"/>
        </a:accent2>
        <a:accent3>
          <a:srgbClr val="EBEBDF"/>
        </a:accent3>
        <a:accent4>
          <a:srgbClr val="000000"/>
        </a:accent4>
        <a:accent5>
          <a:srgbClr val="F3F3F2"/>
        </a:accent5>
        <a:accent6>
          <a:srgbClr val="ADAD9B"/>
        </a:accent6>
        <a:hlink>
          <a:srgbClr val="009900"/>
        </a:hlink>
        <a:folHlink>
          <a:srgbClr val="33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arabola 7">
        <a:dk1>
          <a:srgbClr val="000000"/>
        </a:dk1>
        <a:lt1>
          <a:srgbClr val="FFFFFF"/>
        </a:lt1>
        <a:dk2>
          <a:srgbClr val="000000"/>
        </a:dk2>
        <a:lt2>
          <a:srgbClr val="B2B2B2"/>
        </a:lt2>
        <a:accent1>
          <a:srgbClr val="336699"/>
        </a:accent1>
        <a:accent2>
          <a:srgbClr val="5F5F5F"/>
        </a:accent2>
        <a:accent3>
          <a:srgbClr val="AAAAAA"/>
        </a:accent3>
        <a:accent4>
          <a:srgbClr val="DADADA"/>
        </a:accent4>
        <a:accent5>
          <a:srgbClr val="ADB8CA"/>
        </a:accent5>
        <a:accent6>
          <a:srgbClr val="555555"/>
        </a:accent6>
        <a:hlink>
          <a:srgbClr val="BBE5FF"/>
        </a:hlink>
        <a:folHlink>
          <a:srgbClr val="B6B3E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rabola 8">
        <a:dk1>
          <a:srgbClr val="000090"/>
        </a:dk1>
        <a:lt1>
          <a:srgbClr val="EAEAEA"/>
        </a:lt1>
        <a:dk2>
          <a:srgbClr val="3A3AB2"/>
        </a:dk2>
        <a:lt2>
          <a:srgbClr val="CAD4DC"/>
        </a:lt2>
        <a:accent1>
          <a:srgbClr val="3974AF"/>
        </a:accent1>
        <a:accent2>
          <a:srgbClr val="232369"/>
        </a:accent2>
        <a:accent3>
          <a:srgbClr val="AEAED5"/>
        </a:accent3>
        <a:accent4>
          <a:srgbClr val="C8C8C8"/>
        </a:accent4>
        <a:accent5>
          <a:srgbClr val="AEBCD4"/>
        </a:accent5>
        <a:accent6>
          <a:srgbClr val="1F1F5E"/>
        </a:accent6>
        <a:hlink>
          <a:srgbClr val="00CCFF"/>
        </a:hlink>
        <a:folHlink>
          <a:srgbClr val="6699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rabola 9">
        <a:dk1>
          <a:srgbClr val="9C9C9C"/>
        </a:dk1>
        <a:lt1>
          <a:srgbClr val="FFFFFF"/>
        </a:lt1>
        <a:dk2>
          <a:srgbClr val="8696CA"/>
        </a:dk2>
        <a:lt2>
          <a:srgbClr val="FFFFFF"/>
        </a:lt2>
        <a:accent1>
          <a:srgbClr val="97D1D5"/>
        </a:accent1>
        <a:accent2>
          <a:srgbClr val="666699"/>
        </a:accent2>
        <a:accent3>
          <a:srgbClr val="C3C9E1"/>
        </a:accent3>
        <a:accent4>
          <a:srgbClr val="DADADA"/>
        </a:accent4>
        <a:accent5>
          <a:srgbClr val="C9E5E7"/>
        </a:accent5>
        <a:accent6>
          <a:srgbClr val="5C5C8A"/>
        </a:accent6>
        <a:hlink>
          <a:srgbClr val="0000FF"/>
        </a:hlink>
        <a:folHlink>
          <a:srgbClr val="0099FF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Satellite Dish</Template>
  <TotalTime>1242</TotalTime>
  <Words>509</Words>
  <Application>Microsoft Office PowerPoint</Application>
  <PresentationFormat>Předvádění na obrazovce (4:3)</PresentationFormat>
  <Paragraphs>136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Parabola</vt:lpstr>
      <vt:lpstr>DIGITÁLNÍ UČEBNÍ MATERIÁL</vt:lpstr>
      <vt:lpstr>Obchodní  společnosti akciová společnost</vt:lpstr>
      <vt:lpstr>Téma přednášky</vt:lpstr>
      <vt:lpstr>Akciová společnost </vt:lpstr>
      <vt:lpstr>Akciová společnost </vt:lpstr>
      <vt:lpstr>Akciová společnost </vt:lpstr>
      <vt:lpstr>Akciová společnost </vt:lpstr>
      <vt:lpstr>Akciová společnost </vt:lpstr>
      <vt:lpstr>Akciová společnost </vt:lpstr>
      <vt:lpstr>Akciová společnost </vt:lpstr>
      <vt:lpstr>Akciová společnost Orgány akciové společnosti</vt:lpstr>
      <vt:lpstr>Akciová společnost  Orgány akciové společnosti</vt:lpstr>
      <vt:lpstr>Akciová společnost  Orgány akciové společnosti</vt:lpstr>
      <vt:lpstr>Akciová společnost  Orgány akciové společnosti</vt:lpstr>
      <vt:lpstr>Akciová společnost  Orgány akciové společnosti</vt:lpstr>
      <vt:lpstr>Akciová společnost  Orgány akciové společnosti</vt:lpstr>
      <vt:lpstr>Akciová společnost  Orgány akciové společnosti</vt:lpstr>
      <vt:lpstr>Akciová společnost  Orgány akciové společnosti</vt:lpstr>
      <vt:lpstr>Literární zdroje</vt:lpstr>
    </vt:vector>
  </TitlesOfParts>
  <Company>SOU a OU Most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Obchodní  společnosti</dc:title>
  <dc:creator>Kabinet VT</dc:creator>
  <cp:lastModifiedBy>Dum</cp:lastModifiedBy>
  <cp:revision>50</cp:revision>
  <dcterms:created xsi:type="dcterms:W3CDTF">2006-11-23T18:44:43Z</dcterms:created>
  <dcterms:modified xsi:type="dcterms:W3CDTF">2013-04-22T20:25:04Z</dcterms:modified>
</cp:coreProperties>
</file>