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2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VY_32_INOVACE_04_AJ_11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chemeClr val="tx1"/>
              </a:solidFill>
            </a:rPr>
            <a:t>– On a </a:t>
          </a:r>
          <a:r>
            <a:rPr lang="cs-CZ" sz="2000" dirty="0" err="1" smtClean="0">
              <a:solidFill>
                <a:schemeClr val="tx1"/>
              </a:solidFill>
            </a:rPr>
            <a:t>farm</a:t>
          </a:r>
          <a:r>
            <a:rPr lang="cs-CZ" sz="2000" dirty="0" smtClean="0">
              <a:solidFill>
                <a:schemeClr val="tx1"/>
              </a:solidFill>
            </a:rPr>
            <a:t>– 3.A 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D80825-BE64-4030-9274-E845D36EE3B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4E41B77-6885-4968-9A9F-D7F3A6A7C76D}" type="presOf" srcId="{D1B46980-6531-4606-95E6-44980827E919}" destId="{2BE915AB-18AA-4053-B92C-3BFC9ED204BB}" srcOrd="1" destOrd="0" presId="urn:microsoft.com/office/officeart/2005/8/layout/target3"/>
    <dgm:cxn modelId="{3EFE6F6B-3ED5-4FB1-A4D2-A2F16FCF391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921FC9-01E4-4139-945D-B1AD78E2A4C3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F2046A3-C345-4789-9371-711A3D2B6BB6}" type="presOf" srcId="{B651F6E3-6281-48DB-9319-2AEAFDAE7572}" destId="{619D679B-A015-4ECF-8348-D1034C574F40}" srcOrd="0" destOrd="0" presId="urn:microsoft.com/office/officeart/2005/8/layout/target3"/>
    <dgm:cxn modelId="{CBDC8041-9B90-4C7F-AE53-0B2786A06D21}" type="presOf" srcId="{D1B46980-6531-4606-95E6-44980827E919}" destId="{6140AFEC-043D-4C43-A2F9-D0F5331DF3A3}" srcOrd="0" destOrd="0" presId="urn:microsoft.com/office/officeart/2005/8/layout/target3"/>
    <dgm:cxn modelId="{54EF3F91-A0D7-48A0-A7B1-E948506B4411}" type="presOf" srcId="{D8197B8C-B260-4A16-BDF4-0947B075E274}" destId="{25B08C86-7E15-44DC-BE7F-FFB55DD49D12}" srcOrd="0" destOrd="0" presId="urn:microsoft.com/office/officeart/2005/8/layout/target3"/>
    <dgm:cxn modelId="{76290376-1B4D-4CF5-A69C-86A698EE451C}" type="presOf" srcId="{D1D4F407-5343-4D3F-B5B9-D407B03CAEB4}" destId="{AED2198E-93D5-4001-81B4-73124B309672}" srcOrd="1" destOrd="0" presId="urn:microsoft.com/office/officeart/2005/8/layout/target3"/>
    <dgm:cxn modelId="{F78753EF-ACCE-4A59-943A-3FE1BDF1ABC3}" type="presOf" srcId="{B651F6E3-6281-48DB-9319-2AEAFDAE7572}" destId="{6BB5E863-4638-4E1D-BFDE-399D028AC4ED}" srcOrd="1" destOrd="0" presId="urn:microsoft.com/office/officeart/2005/8/layout/target3"/>
    <dgm:cxn modelId="{03077087-2A9D-46E9-B03D-A7CF0CEEFA8A}" type="presOf" srcId="{D8197B8C-B260-4A16-BDF4-0947B075E274}" destId="{5A5FFA88-C948-4069-8E93-59FA12366E83}" srcOrd="1" destOrd="0" presId="urn:microsoft.com/office/officeart/2005/8/layout/target3"/>
    <dgm:cxn modelId="{05534545-3B6A-401C-9822-9719461C86BF}" type="presOf" srcId="{4C35D32F-0EAB-4CD7-82EE-45574DC2A586}" destId="{8BEBB6EC-1DAA-4CAC-8A25-BC0FCBD5DBD5}" srcOrd="0" destOrd="0" presId="urn:microsoft.com/office/officeart/2005/8/layout/target3"/>
    <dgm:cxn modelId="{95774B2E-E12D-4CCD-94E0-F7649B284E8C}" type="presParOf" srcId="{333A1088-737F-45CB-B68E-254E46348037}" destId="{F5ABB229-8D3B-4694-996A-96F23CF14429}" srcOrd="0" destOrd="0" presId="urn:microsoft.com/office/officeart/2005/8/layout/target3"/>
    <dgm:cxn modelId="{4BE6CABB-B45E-4E08-9E12-5E5FC17AEF29}" type="presParOf" srcId="{333A1088-737F-45CB-B68E-254E46348037}" destId="{F41139FD-01EE-4571-8B17-4FB00FC51163}" srcOrd="1" destOrd="0" presId="urn:microsoft.com/office/officeart/2005/8/layout/target3"/>
    <dgm:cxn modelId="{F15B3734-6A64-4514-A0D2-835DCDA8A82D}" type="presParOf" srcId="{333A1088-737F-45CB-B68E-254E46348037}" destId="{D005CE8C-CC26-4C3E-AC11-E15060ECD759}" srcOrd="2" destOrd="0" presId="urn:microsoft.com/office/officeart/2005/8/layout/target3"/>
    <dgm:cxn modelId="{5FE8A25E-5A8A-49AB-BDD5-8F40075F3058}" type="presParOf" srcId="{333A1088-737F-45CB-B68E-254E46348037}" destId="{2C702D82-9B77-49B7-9568-BB8EB47C3372}" srcOrd="3" destOrd="0" presId="urn:microsoft.com/office/officeart/2005/8/layout/target3"/>
    <dgm:cxn modelId="{95BAAA18-A214-4C72-B6FC-9580971862DB}" type="presParOf" srcId="{333A1088-737F-45CB-B68E-254E46348037}" destId="{A52A0455-90FF-4808-ABD0-F02540D31D5A}" srcOrd="4" destOrd="0" presId="urn:microsoft.com/office/officeart/2005/8/layout/target3"/>
    <dgm:cxn modelId="{B271159B-3C8A-4384-B7A9-B0F0916C1410}" type="presParOf" srcId="{333A1088-737F-45CB-B68E-254E46348037}" destId="{6140AFEC-043D-4C43-A2F9-D0F5331DF3A3}" srcOrd="5" destOrd="0" presId="urn:microsoft.com/office/officeart/2005/8/layout/target3"/>
    <dgm:cxn modelId="{F4954EFD-BAC8-4EBE-A1FF-906BEFEC6B1C}" type="presParOf" srcId="{333A1088-737F-45CB-B68E-254E46348037}" destId="{9358AC05-5D7D-4327-9F80-1AD486AEA664}" srcOrd="6" destOrd="0" presId="urn:microsoft.com/office/officeart/2005/8/layout/target3"/>
    <dgm:cxn modelId="{5DEE2D13-B0BE-480F-ADA1-F5F194C7F142}" type="presParOf" srcId="{333A1088-737F-45CB-B68E-254E46348037}" destId="{313FC574-E1CD-4FB4-B054-0B805CE0447D}" srcOrd="7" destOrd="0" presId="urn:microsoft.com/office/officeart/2005/8/layout/target3"/>
    <dgm:cxn modelId="{EE1E8747-AE20-4EB1-A04A-2C20867D3E42}" type="presParOf" srcId="{333A1088-737F-45CB-B68E-254E46348037}" destId="{619D679B-A015-4ECF-8348-D1034C574F40}" srcOrd="8" destOrd="0" presId="urn:microsoft.com/office/officeart/2005/8/layout/target3"/>
    <dgm:cxn modelId="{32F2C246-F97B-4312-995D-96C97125313E}" type="presParOf" srcId="{333A1088-737F-45CB-B68E-254E46348037}" destId="{322283A8-4A27-4CDA-BAE3-F381106A9174}" srcOrd="9" destOrd="0" presId="urn:microsoft.com/office/officeart/2005/8/layout/target3"/>
    <dgm:cxn modelId="{096D4AFF-F54C-4D65-8365-65CDB4A70261}" type="presParOf" srcId="{333A1088-737F-45CB-B68E-254E46348037}" destId="{FFC9F71D-1B4F-4AD9-A4A6-86ADEFC8AF5C}" srcOrd="10" destOrd="0" presId="urn:microsoft.com/office/officeart/2005/8/layout/target3"/>
    <dgm:cxn modelId="{6D5333B8-FCFC-4740-81A7-778333E964E7}" type="presParOf" srcId="{333A1088-737F-45CB-B68E-254E46348037}" destId="{25B08C86-7E15-44DC-BE7F-FFB55DD49D12}" srcOrd="11" destOrd="0" presId="urn:microsoft.com/office/officeart/2005/8/layout/target3"/>
    <dgm:cxn modelId="{3AA47782-9F2D-4A09-983C-0078718445D7}" type="presParOf" srcId="{333A1088-737F-45CB-B68E-254E46348037}" destId="{76644BE8-9D7C-4C09-B250-3D10AF48CBB7}" srcOrd="12" destOrd="0" presId="urn:microsoft.com/office/officeart/2005/8/layout/target3"/>
    <dgm:cxn modelId="{B4EF4CC1-9576-43EC-9C94-F9432E3CBC0D}" type="presParOf" srcId="{333A1088-737F-45CB-B68E-254E46348037}" destId="{EE85B701-7295-41C0-BA7A-34D3756A2AE6}" srcOrd="13" destOrd="0" presId="urn:microsoft.com/office/officeart/2005/8/layout/target3"/>
    <dgm:cxn modelId="{4513E300-2F05-484D-AA88-45F6B82D242E}" type="presParOf" srcId="{333A1088-737F-45CB-B68E-254E46348037}" destId="{8BEBB6EC-1DAA-4CAC-8A25-BC0FCBD5DBD5}" srcOrd="14" destOrd="0" presId="urn:microsoft.com/office/officeart/2005/8/layout/target3"/>
    <dgm:cxn modelId="{0C473CBD-F308-480A-A6AE-5E3CC4831BD1}" type="presParOf" srcId="{333A1088-737F-45CB-B68E-254E46348037}" destId="{AED2198E-93D5-4001-81B4-73124B309672}" srcOrd="15" destOrd="0" presId="urn:microsoft.com/office/officeart/2005/8/layout/target3"/>
    <dgm:cxn modelId="{ECEAE1AB-30F9-4A78-9103-D9EAD3B3F186}" type="presParOf" srcId="{333A1088-737F-45CB-B68E-254E46348037}" destId="{2BE915AB-18AA-4053-B92C-3BFC9ED204BB}" srcOrd="16" destOrd="0" presId="urn:microsoft.com/office/officeart/2005/8/layout/target3"/>
    <dgm:cxn modelId="{7AB4D5E4-9729-431B-9085-3D1CE66F3666}" type="presParOf" srcId="{333A1088-737F-45CB-B68E-254E46348037}" destId="{6BB5E863-4638-4E1D-BFDE-399D028AC4ED}" srcOrd="17" destOrd="0" presId="urn:microsoft.com/office/officeart/2005/8/layout/target3"/>
    <dgm:cxn modelId="{5067C65A-8DD4-430D-AAD9-2C2C7B6E9935}" type="presParOf" srcId="{333A1088-737F-45CB-B68E-254E46348037}" destId="{5A5FFA88-C948-4069-8E93-59FA12366E83}" srcOrd="18" destOrd="0" presId="urn:microsoft.com/office/officeart/2005/8/layout/target3"/>
    <dgm:cxn modelId="{6D1E2BF6-B775-4B38-A731-9F8C548D7462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DFD1-667A-4F4A-A3FF-056BAED97B9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65A7A3-71A3-4DDF-9032-8ED4268FA8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3900F7-2F7F-4FE7-886C-0BD0CDE0CCC7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D58EE-31CF-4019-AC7E-076AC2D8B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0.jpeg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12.wmf"/><Relationship Id="rId4" Type="http://schemas.openxmlformats.org/officeDocument/2006/relationships/image" Target="../media/image11.gi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0.jpeg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12.wmf"/><Relationship Id="rId4" Type="http://schemas.openxmlformats.org/officeDocument/2006/relationships/image" Target="../media/image11.gif"/><Relationship Id="rId9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ročníku ZŠ k vyvození  nových slov týkajících se učiva „on a </a:t>
            </a:r>
            <a:r>
              <a:rPr lang="cs-CZ" dirty="0" err="1" smtClean="0"/>
              <a:t>farm</a:t>
            </a:r>
            <a:r>
              <a:rPr lang="cs-CZ" dirty="0" smtClean="0"/>
              <a:t>“ – (na farmě).</a:t>
            </a:r>
          </a:p>
          <a:p>
            <a:r>
              <a:rPr lang="cs-CZ" dirty="0" smtClean="0"/>
              <a:t>Žáci si také formou doplňování na interaktivní tabuli procvičí pravopis příslušných slov.</a:t>
            </a:r>
          </a:p>
          <a:p>
            <a:r>
              <a:rPr lang="cs-CZ" dirty="0" smtClean="0"/>
              <a:t>Žáci splnili daný úkol bez problémů.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On  a   </a:t>
            </a:r>
            <a:r>
              <a:rPr lang="cs-CZ" sz="5400" dirty="0" err="1" smtClean="0"/>
              <a:t>farm</a:t>
            </a:r>
            <a:r>
              <a:rPr lang="cs-CZ" sz="5400" dirty="0" smtClean="0"/>
              <a:t>.</a:t>
            </a:r>
            <a:endParaRPr lang="cs-CZ" sz="5400" dirty="0"/>
          </a:p>
        </p:txBody>
      </p:sp>
      <p:pic>
        <p:nvPicPr>
          <p:cNvPr id="1026" name="Picture 2" descr="C:\Documents and Settings\Uzivatel\Local Settings\Temporary Internet Files\Content.IE5\G94PLVTP\MC900441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1390036" cy="1031553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E08UK3OV\MC900441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196752"/>
            <a:ext cx="1271265" cy="1271265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DMHH2EYV\MC90043637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196752"/>
            <a:ext cx="1217290" cy="1217290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Local Settings\Temporary Internet Files\Content.IE5\E08UK3OV\MM90036515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412776"/>
            <a:ext cx="1028700" cy="8953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55576" y="2996952"/>
            <a:ext cx="726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hen                            a  </a:t>
            </a:r>
            <a:r>
              <a:rPr lang="cs-CZ" dirty="0" err="1" smtClean="0"/>
              <a:t>rooster</a:t>
            </a:r>
            <a:r>
              <a:rPr lang="cs-CZ" dirty="0" smtClean="0"/>
              <a:t>                       a  </a:t>
            </a:r>
            <a:r>
              <a:rPr lang="cs-CZ" dirty="0" err="1" smtClean="0"/>
              <a:t>chicken</a:t>
            </a:r>
            <a:r>
              <a:rPr lang="cs-CZ" dirty="0" smtClean="0"/>
              <a:t>                      a   </a:t>
            </a:r>
            <a:r>
              <a:rPr lang="cs-CZ" dirty="0" err="1" smtClean="0"/>
              <a:t>rabbit</a:t>
            </a:r>
            <a:endParaRPr lang="cs-CZ" dirty="0"/>
          </a:p>
        </p:txBody>
      </p:sp>
      <p:pic>
        <p:nvPicPr>
          <p:cNvPr id="1031" name="Picture 7" descr="C:\Documents and Settings\Uzivatel\Local Settings\Temporary Internet Files\Content.IE5\G94PLVTP\MC9002972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1" y="4149080"/>
            <a:ext cx="1440160" cy="851508"/>
          </a:xfrm>
          <a:prstGeom prst="rect">
            <a:avLst/>
          </a:prstGeom>
          <a:noFill/>
        </p:spPr>
      </p:pic>
      <p:pic>
        <p:nvPicPr>
          <p:cNvPr id="1032" name="Picture 8" descr="C:\Documents and Settings\Uzivatel\Local Settings\Temporary Internet Files\Content.IE5\P4ELBIQB\MC90035612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4149080"/>
            <a:ext cx="1424023" cy="794153"/>
          </a:xfrm>
          <a:prstGeom prst="rect">
            <a:avLst/>
          </a:prstGeom>
          <a:noFill/>
        </p:spPr>
      </p:pic>
      <p:pic>
        <p:nvPicPr>
          <p:cNvPr id="1033" name="Picture 9" descr="C:\Documents and Settings\Uzivatel\Local Settings\Temporary Internet Files\Content.IE5\E08UK3OV\MC90008400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573016"/>
            <a:ext cx="1467197" cy="1368152"/>
          </a:xfrm>
          <a:prstGeom prst="rect">
            <a:avLst/>
          </a:prstGeom>
          <a:noFill/>
        </p:spPr>
      </p:pic>
      <p:pic>
        <p:nvPicPr>
          <p:cNvPr id="1034" name="Picture 10" descr="C:\Documents and Settings\Uzivatel\Local Settings\Temporary Internet Files\Content.IE5\G94PLVTP\MC90032445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3717032"/>
            <a:ext cx="1052929" cy="1061933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83568" y="5733256"/>
            <a:ext cx="7638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a    </a:t>
            </a:r>
            <a:r>
              <a:rPr lang="cs-CZ" dirty="0" err="1" smtClean="0"/>
              <a:t>cow</a:t>
            </a:r>
            <a:r>
              <a:rPr lang="cs-CZ" dirty="0" smtClean="0"/>
              <a:t>                          a   </a:t>
            </a:r>
            <a:r>
              <a:rPr lang="cs-CZ" dirty="0" err="1" smtClean="0"/>
              <a:t>pig</a:t>
            </a:r>
            <a:r>
              <a:rPr lang="cs-CZ" dirty="0" smtClean="0"/>
              <a:t>                        a   </a:t>
            </a:r>
            <a:r>
              <a:rPr lang="cs-CZ" dirty="0" err="1" smtClean="0"/>
              <a:t>pigeon</a:t>
            </a:r>
            <a:r>
              <a:rPr lang="cs-CZ" dirty="0" smtClean="0"/>
              <a:t>                             a   </a:t>
            </a:r>
            <a:r>
              <a:rPr lang="cs-CZ" dirty="0" err="1" smtClean="0"/>
              <a:t>goat</a:t>
            </a:r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Spoj obrázek se správným slovem.</a:t>
            </a:r>
            <a:endParaRPr lang="cs-CZ" dirty="0"/>
          </a:p>
        </p:txBody>
      </p:sp>
      <p:pic>
        <p:nvPicPr>
          <p:cNvPr id="2050" name="Picture 2" descr="C:\Documents and Settings\Uzivatel\Local Settings\Temporary Internet Files\Content.IE5\SQ8NSU5P\MC900324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412776"/>
            <a:ext cx="999564" cy="1008112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NAP21ZO4\MP9002627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340768"/>
            <a:ext cx="756564" cy="1152128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P4ELBIQB\MM90028393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556792"/>
            <a:ext cx="1189286" cy="747979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SQ8NSU5P\MC90033024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268760"/>
            <a:ext cx="1029322" cy="1043327"/>
          </a:xfrm>
          <a:prstGeom prst="rect">
            <a:avLst/>
          </a:prstGeom>
          <a:noFill/>
        </p:spPr>
      </p:pic>
      <p:pic>
        <p:nvPicPr>
          <p:cNvPr id="2055" name="Picture 7" descr="C:\Documents and Settings\Uzivatel\Local Settings\Temporary Internet Files\Content.IE5\NAP21ZO4\MC90043637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1268760"/>
            <a:ext cx="1145282" cy="1145282"/>
          </a:xfrm>
          <a:prstGeom prst="rect">
            <a:avLst/>
          </a:prstGeom>
          <a:noFill/>
        </p:spPr>
      </p:pic>
      <p:pic>
        <p:nvPicPr>
          <p:cNvPr id="2056" name="Picture 8" descr="C:\Documents and Settings\Uzivatel\Local Settings\Temporary Internet Files\Content.IE5\P4ELBIQB\MC9001978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340769"/>
            <a:ext cx="982550" cy="936104"/>
          </a:xfrm>
          <a:prstGeom prst="rect">
            <a:avLst/>
          </a:prstGeom>
          <a:noFill/>
        </p:spPr>
      </p:pic>
      <p:pic>
        <p:nvPicPr>
          <p:cNvPr id="2057" name="Picture 9" descr="C:\Documents and Settings\Uzivatel\Local Settings\Temporary Internet Files\Content.IE5\DMHH2EYV\MC90029949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1340768"/>
            <a:ext cx="1060849" cy="936104"/>
          </a:xfrm>
          <a:prstGeom prst="rect">
            <a:avLst/>
          </a:prstGeom>
          <a:noFill/>
        </p:spPr>
      </p:pic>
      <p:pic>
        <p:nvPicPr>
          <p:cNvPr id="2058" name="Picture 10" descr="C:\Documents and Settings\Uzivatel\Local Settings\Temporary Internet Files\Content.IE5\NW40IRZ0\MC90008400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56376" y="1268760"/>
            <a:ext cx="1023039" cy="95397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83568" y="4221088"/>
            <a:ext cx="81242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goat</a:t>
            </a:r>
            <a:r>
              <a:rPr lang="cs-CZ" sz="2000" dirty="0" smtClean="0"/>
              <a:t> ,   a hen,   a </a:t>
            </a:r>
            <a:r>
              <a:rPr lang="cs-CZ" sz="2000" dirty="0" err="1" smtClean="0"/>
              <a:t>chicken</a:t>
            </a:r>
            <a:r>
              <a:rPr lang="cs-CZ" sz="2000" dirty="0" smtClean="0"/>
              <a:t>,   a  </a:t>
            </a:r>
            <a:r>
              <a:rPr lang="cs-CZ" sz="2000" dirty="0" err="1" smtClean="0"/>
              <a:t>pigeon</a:t>
            </a:r>
            <a:r>
              <a:rPr lang="cs-CZ" sz="2000" dirty="0" smtClean="0"/>
              <a:t>,   a </a:t>
            </a:r>
            <a:r>
              <a:rPr lang="cs-CZ" sz="2000" dirty="0" err="1" smtClean="0"/>
              <a:t>rooster</a:t>
            </a:r>
            <a:r>
              <a:rPr lang="cs-CZ" sz="2000" dirty="0" smtClean="0"/>
              <a:t>,   a  </a:t>
            </a:r>
            <a:r>
              <a:rPr lang="cs-CZ" sz="2000" dirty="0" err="1" smtClean="0"/>
              <a:t>cow</a:t>
            </a:r>
            <a:r>
              <a:rPr lang="cs-CZ" sz="2000" dirty="0" smtClean="0"/>
              <a:t>,    a  </a:t>
            </a:r>
            <a:r>
              <a:rPr lang="cs-CZ" sz="2000" dirty="0" err="1" smtClean="0"/>
              <a:t>pig</a:t>
            </a:r>
            <a:r>
              <a:rPr lang="cs-CZ" sz="2000" dirty="0" smtClean="0"/>
              <a:t>,     a  </a:t>
            </a:r>
            <a:r>
              <a:rPr lang="cs-CZ" sz="2000" dirty="0" err="1" smtClean="0"/>
              <a:t>rabbit</a:t>
            </a:r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slov správná písmena: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844824"/>
            <a:ext cx="5644494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400" dirty="0" smtClean="0"/>
              <a:t>R_B_IT              C_W</a:t>
            </a:r>
          </a:p>
          <a:p>
            <a:endParaRPr lang="cs-CZ" sz="4400" dirty="0"/>
          </a:p>
          <a:p>
            <a:r>
              <a:rPr lang="cs-CZ" sz="4400" dirty="0" smtClean="0"/>
              <a:t>_EN                   R_O_T_R</a:t>
            </a:r>
          </a:p>
          <a:p>
            <a:endParaRPr lang="cs-CZ" sz="4400" dirty="0"/>
          </a:p>
          <a:p>
            <a:r>
              <a:rPr lang="cs-CZ" sz="4400" dirty="0" smtClean="0"/>
              <a:t>C_IC_EN           G_A_</a:t>
            </a:r>
          </a:p>
          <a:p>
            <a:endParaRPr lang="cs-CZ" sz="4400" dirty="0"/>
          </a:p>
          <a:p>
            <a:r>
              <a:rPr lang="cs-CZ" sz="4400" dirty="0" smtClean="0"/>
              <a:t>P_G                   P_G_O_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Spoj obrázek se správným slovem.</a:t>
            </a:r>
            <a:endParaRPr lang="cs-CZ" sz="3600" dirty="0"/>
          </a:p>
        </p:txBody>
      </p:sp>
      <p:pic>
        <p:nvPicPr>
          <p:cNvPr id="2050" name="Picture 2" descr="C:\Documents and Settings\Uzivatel\Local Settings\Temporary Internet Files\Content.IE5\SQ8NSU5P\MC900324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412776"/>
            <a:ext cx="999564" cy="1008112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NAP21ZO4\MP9002627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340768"/>
            <a:ext cx="756564" cy="1152128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P4ELBIQB\MM90028393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556792"/>
            <a:ext cx="1189286" cy="747979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SQ8NSU5P\MC90033024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268760"/>
            <a:ext cx="1029322" cy="1043327"/>
          </a:xfrm>
          <a:prstGeom prst="rect">
            <a:avLst/>
          </a:prstGeom>
          <a:noFill/>
        </p:spPr>
      </p:pic>
      <p:pic>
        <p:nvPicPr>
          <p:cNvPr id="2055" name="Picture 7" descr="C:\Documents and Settings\Uzivatel\Local Settings\Temporary Internet Files\Content.IE5\NAP21ZO4\MC90043637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1268760"/>
            <a:ext cx="1145282" cy="1145282"/>
          </a:xfrm>
          <a:prstGeom prst="rect">
            <a:avLst/>
          </a:prstGeom>
          <a:noFill/>
        </p:spPr>
      </p:pic>
      <p:pic>
        <p:nvPicPr>
          <p:cNvPr id="2056" name="Picture 8" descr="C:\Documents and Settings\Uzivatel\Local Settings\Temporary Internet Files\Content.IE5\P4ELBIQB\MC9001978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340769"/>
            <a:ext cx="982550" cy="936104"/>
          </a:xfrm>
          <a:prstGeom prst="rect">
            <a:avLst/>
          </a:prstGeom>
          <a:noFill/>
        </p:spPr>
      </p:pic>
      <p:pic>
        <p:nvPicPr>
          <p:cNvPr id="2057" name="Picture 9" descr="C:\Documents and Settings\Uzivatel\Local Settings\Temporary Internet Files\Content.IE5\DMHH2EYV\MC90029949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1340768"/>
            <a:ext cx="1060849" cy="936104"/>
          </a:xfrm>
          <a:prstGeom prst="rect">
            <a:avLst/>
          </a:prstGeom>
          <a:noFill/>
        </p:spPr>
      </p:pic>
      <p:pic>
        <p:nvPicPr>
          <p:cNvPr id="2058" name="Picture 10" descr="C:\Documents and Settings\Uzivatel\Local Settings\Temporary Internet Files\Content.IE5\NW40IRZ0\MC90008400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56376" y="1268760"/>
            <a:ext cx="1023039" cy="95397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83568" y="4221088"/>
            <a:ext cx="81242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goat</a:t>
            </a:r>
            <a:r>
              <a:rPr lang="cs-CZ" sz="2000" dirty="0" smtClean="0"/>
              <a:t> ,   a hen,   a </a:t>
            </a:r>
            <a:r>
              <a:rPr lang="cs-CZ" sz="2000" dirty="0" err="1" smtClean="0"/>
              <a:t>chicken</a:t>
            </a:r>
            <a:r>
              <a:rPr lang="cs-CZ" sz="2000" dirty="0" smtClean="0"/>
              <a:t>,   a  </a:t>
            </a:r>
            <a:r>
              <a:rPr lang="cs-CZ" sz="2000" dirty="0" err="1" smtClean="0"/>
              <a:t>pigeon</a:t>
            </a:r>
            <a:r>
              <a:rPr lang="cs-CZ" sz="2000" dirty="0" smtClean="0"/>
              <a:t>,   a </a:t>
            </a:r>
            <a:r>
              <a:rPr lang="cs-CZ" sz="2000" dirty="0" err="1" smtClean="0"/>
              <a:t>rooster</a:t>
            </a:r>
            <a:r>
              <a:rPr lang="cs-CZ" sz="2000" dirty="0" smtClean="0"/>
              <a:t>,   a  </a:t>
            </a:r>
            <a:r>
              <a:rPr lang="cs-CZ" sz="2000" dirty="0" err="1" smtClean="0"/>
              <a:t>cow</a:t>
            </a:r>
            <a:r>
              <a:rPr lang="cs-CZ" sz="2000" dirty="0" smtClean="0"/>
              <a:t>,    a  </a:t>
            </a:r>
            <a:r>
              <a:rPr lang="cs-CZ" sz="2000" dirty="0" err="1" smtClean="0"/>
              <a:t>pig</a:t>
            </a:r>
            <a:r>
              <a:rPr lang="cs-CZ" sz="2000" dirty="0" smtClean="0"/>
              <a:t>,     a  </a:t>
            </a:r>
            <a:r>
              <a:rPr lang="cs-CZ" sz="2000" dirty="0" err="1" smtClean="0"/>
              <a:t>rabbit</a:t>
            </a:r>
            <a:endParaRPr lang="cs-CZ" sz="2000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>
            <a:off x="359532" y="3392996"/>
            <a:ext cx="151216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411760" y="2636912"/>
            <a:ext cx="3024336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491880" y="2420888"/>
            <a:ext cx="2880320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4644008" y="2420888"/>
            <a:ext cx="3672408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 flipV="1">
            <a:off x="2987824" y="2492896"/>
            <a:ext cx="2520280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 flipV="1">
            <a:off x="2123728" y="2348880"/>
            <a:ext cx="4248472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2057" idx="2"/>
          </p:cNvCxnSpPr>
          <p:nvPr/>
        </p:nvCxnSpPr>
        <p:spPr>
          <a:xfrm rot="5400000">
            <a:off x="6349381" y="3163788"/>
            <a:ext cx="2016224" cy="2423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 flipV="1">
            <a:off x="4355976" y="2348880"/>
            <a:ext cx="3960440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Řešení:</a:t>
            </a:r>
            <a:br>
              <a:rPr lang="cs-CZ" sz="3600" dirty="0" smtClean="0"/>
            </a:br>
            <a:r>
              <a:rPr lang="cs-CZ" sz="3600" dirty="0" smtClean="0"/>
              <a:t>Doplň do slov správná písmena: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844824"/>
            <a:ext cx="577299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400" dirty="0" smtClean="0"/>
              <a:t>R</a:t>
            </a:r>
            <a:r>
              <a:rPr lang="cs-CZ" sz="4400" dirty="0" smtClean="0">
                <a:solidFill>
                  <a:srgbClr val="FF0000"/>
                </a:solidFill>
              </a:rPr>
              <a:t>A</a:t>
            </a:r>
            <a:r>
              <a:rPr lang="cs-CZ" sz="4400" dirty="0" smtClean="0"/>
              <a:t>B</a:t>
            </a:r>
            <a:r>
              <a:rPr lang="cs-CZ" sz="4400" dirty="0" smtClean="0">
                <a:solidFill>
                  <a:srgbClr val="FF0000"/>
                </a:solidFill>
              </a:rPr>
              <a:t>B</a:t>
            </a:r>
            <a:r>
              <a:rPr lang="cs-CZ" sz="4400" dirty="0" smtClean="0"/>
              <a:t>IT              C</a:t>
            </a:r>
            <a:r>
              <a:rPr lang="cs-CZ" sz="4400" dirty="0" smtClean="0">
                <a:solidFill>
                  <a:srgbClr val="FF0000"/>
                </a:solidFill>
              </a:rPr>
              <a:t>O</a:t>
            </a:r>
            <a:r>
              <a:rPr lang="cs-CZ" sz="4400" dirty="0" smtClean="0"/>
              <a:t>W</a:t>
            </a:r>
          </a:p>
          <a:p>
            <a:endParaRPr lang="cs-CZ" sz="4400" dirty="0"/>
          </a:p>
          <a:p>
            <a:r>
              <a:rPr lang="cs-CZ" sz="4400" dirty="0" smtClean="0">
                <a:solidFill>
                  <a:srgbClr val="FF0000"/>
                </a:solidFill>
              </a:rPr>
              <a:t>H</a:t>
            </a:r>
            <a:r>
              <a:rPr lang="cs-CZ" sz="4400" dirty="0" smtClean="0"/>
              <a:t>EN                   R</a:t>
            </a:r>
            <a:r>
              <a:rPr lang="cs-CZ" sz="4400" dirty="0" smtClean="0">
                <a:solidFill>
                  <a:srgbClr val="FF0000"/>
                </a:solidFill>
              </a:rPr>
              <a:t>O</a:t>
            </a:r>
            <a:r>
              <a:rPr lang="cs-CZ" sz="4400" dirty="0" smtClean="0"/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sz="4400" dirty="0" smtClean="0"/>
              <a:t>T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r>
              <a:rPr lang="cs-CZ" sz="4400" dirty="0" smtClean="0"/>
              <a:t>R</a:t>
            </a:r>
          </a:p>
          <a:p>
            <a:endParaRPr lang="cs-CZ" sz="4400" dirty="0"/>
          </a:p>
          <a:p>
            <a:r>
              <a:rPr lang="cs-CZ" sz="4400" dirty="0" smtClean="0"/>
              <a:t>C</a:t>
            </a:r>
            <a:r>
              <a:rPr lang="cs-CZ" sz="4400" dirty="0" smtClean="0">
                <a:solidFill>
                  <a:srgbClr val="FF0000"/>
                </a:solidFill>
              </a:rPr>
              <a:t>H</a:t>
            </a:r>
            <a:r>
              <a:rPr lang="cs-CZ" sz="4400" dirty="0" smtClean="0"/>
              <a:t>IC</a:t>
            </a:r>
            <a:r>
              <a:rPr lang="cs-CZ" sz="4400" dirty="0" smtClean="0">
                <a:solidFill>
                  <a:srgbClr val="FF0000"/>
                </a:solidFill>
              </a:rPr>
              <a:t>K</a:t>
            </a:r>
            <a:r>
              <a:rPr lang="cs-CZ" sz="4400" dirty="0" smtClean="0"/>
              <a:t>EN           G</a:t>
            </a:r>
            <a:r>
              <a:rPr lang="cs-CZ" sz="4400" dirty="0" smtClean="0">
                <a:solidFill>
                  <a:srgbClr val="FF0000"/>
                </a:solidFill>
              </a:rPr>
              <a:t>O</a:t>
            </a:r>
            <a:r>
              <a:rPr lang="cs-CZ" sz="4400" dirty="0" smtClean="0"/>
              <a:t>A</a:t>
            </a:r>
            <a:r>
              <a:rPr lang="cs-CZ" sz="4400" dirty="0" smtClean="0">
                <a:solidFill>
                  <a:srgbClr val="FF0000"/>
                </a:solidFill>
              </a:rPr>
              <a:t>T</a:t>
            </a:r>
          </a:p>
          <a:p>
            <a:endParaRPr lang="cs-CZ" sz="4400" dirty="0"/>
          </a:p>
          <a:p>
            <a:r>
              <a:rPr lang="cs-CZ" sz="4400" dirty="0" smtClean="0"/>
              <a:t>P</a:t>
            </a:r>
            <a:r>
              <a:rPr lang="cs-CZ" sz="4400" dirty="0" smtClean="0">
                <a:solidFill>
                  <a:srgbClr val="FF0000"/>
                </a:solidFill>
              </a:rPr>
              <a:t>I</a:t>
            </a:r>
            <a:r>
              <a:rPr lang="cs-CZ" sz="4400" dirty="0" smtClean="0"/>
              <a:t>G                   P</a:t>
            </a:r>
            <a:r>
              <a:rPr lang="cs-CZ" sz="4400" dirty="0" smtClean="0">
                <a:solidFill>
                  <a:srgbClr val="FF0000"/>
                </a:solidFill>
              </a:rPr>
              <a:t>I</a:t>
            </a:r>
            <a:r>
              <a:rPr lang="cs-CZ" sz="4400" dirty="0" smtClean="0"/>
              <a:t>G</a:t>
            </a:r>
            <a:r>
              <a:rPr lang="cs-CZ" sz="4400" dirty="0" smtClean="0">
                <a:solidFill>
                  <a:srgbClr val="FF0000"/>
                </a:solidFill>
              </a:rPr>
              <a:t>E</a:t>
            </a:r>
            <a:r>
              <a:rPr lang="cs-CZ" sz="4400" dirty="0" smtClean="0"/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Ilustrace: 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 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194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On  a   farm.</vt:lpstr>
      <vt:lpstr>Spoj obrázek se správným slovem.</vt:lpstr>
      <vt:lpstr>Doplň do slov správná písmena:</vt:lpstr>
      <vt:lpstr>Řešení: Spoj obrázek se správným slovem.</vt:lpstr>
      <vt:lpstr>Řešení: Doplň do slov správná písmena:</vt:lpstr>
      <vt:lpstr> Ilustrace: 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 a   farm.</dc:title>
  <dc:creator>Radek</dc:creator>
  <cp:lastModifiedBy>ZŠ Uh.Ostroh</cp:lastModifiedBy>
  <cp:revision>7</cp:revision>
  <dcterms:created xsi:type="dcterms:W3CDTF">2011-12-03T05:11:26Z</dcterms:created>
  <dcterms:modified xsi:type="dcterms:W3CDTF">2011-12-06T09:23:26Z</dcterms:modified>
</cp:coreProperties>
</file>