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59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F64966-0F49-4D44-8C53-11C1CA649B48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3DC7AC1-FBCB-4B6F-855F-186A750610AE}">
      <dgm:prSet custT="1"/>
      <dgm:spPr/>
      <dgm:t>
        <a:bodyPr/>
        <a:lstStyle/>
        <a:p>
          <a:pPr rtl="0"/>
          <a:r>
            <a:rPr lang="cs-CZ" sz="1800" dirty="0" smtClean="0"/>
            <a:t>Název školy : Základní škola Nový Kostel , okres Cheb</a:t>
          </a:r>
        </a:p>
        <a:p>
          <a:pPr rtl="0"/>
          <a:r>
            <a:rPr lang="cs-CZ" sz="1800" dirty="0" smtClean="0"/>
            <a:t>Autor : </a:t>
          </a:r>
          <a:r>
            <a:rPr lang="cs-CZ" sz="1800" smtClean="0"/>
            <a:t>Pavla Smrčková</a:t>
          </a:r>
          <a:endParaRPr lang="cs-CZ" sz="1800" dirty="0"/>
        </a:p>
      </dgm:t>
    </dgm:pt>
    <dgm:pt modelId="{C5B98BDE-371B-4010-933D-C2A9EDD6FB77}" type="parTrans" cxnId="{EC0799BE-CE7A-43C3-BD0C-46A89FD90D7A}">
      <dgm:prSet/>
      <dgm:spPr/>
      <dgm:t>
        <a:bodyPr/>
        <a:lstStyle/>
        <a:p>
          <a:endParaRPr lang="cs-CZ"/>
        </a:p>
      </dgm:t>
    </dgm:pt>
    <dgm:pt modelId="{C50E4856-4E74-4039-875B-390226A85AF7}" type="sibTrans" cxnId="{EC0799BE-CE7A-43C3-BD0C-46A89FD90D7A}">
      <dgm:prSet/>
      <dgm:spPr/>
      <dgm:t>
        <a:bodyPr/>
        <a:lstStyle/>
        <a:p>
          <a:endParaRPr lang="cs-CZ"/>
        </a:p>
      </dgm:t>
    </dgm:pt>
    <dgm:pt modelId="{3EAF3F2F-7F72-4A95-9294-1917942B2CB1}">
      <dgm:prSet custT="1"/>
      <dgm:spPr/>
      <dgm:t>
        <a:bodyPr/>
        <a:lstStyle/>
        <a:p>
          <a:pPr rtl="0"/>
          <a:r>
            <a:rPr lang="cs-CZ" sz="1400" dirty="0" smtClean="0"/>
            <a:t/>
          </a:r>
          <a:br>
            <a:rPr lang="cs-CZ" sz="1400" dirty="0" smtClean="0"/>
          </a:br>
          <a:r>
            <a:rPr lang="cs-CZ" sz="1800" dirty="0" smtClean="0"/>
            <a:t>Název materiálu : VY _32_INOVACE_ČESKÝ JAZYK PRO </a:t>
          </a:r>
        </a:p>
        <a:p>
          <a:pPr rtl="0"/>
          <a:r>
            <a:rPr lang="cs-CZ" sz="1800" dirty="0" smtClean="0">
              <a:solidFill>
                <a:schemeClr val="tx1"/>
              </a:solidFill>
            </a:rPr>
            <a:t>2.ROČNÍK_18_TVOŘENÍ SLOV V KŘÍŽOVCE</a:t>
          </a:r>
          <a:br>
            <a:rPr lang="cs-CZ" sz="1800" dirty="0" smtClean="0">
              <a:solidFill>
                <a:schemeClr val="tx1"/>
              </a:solidFill>
            </a:rPr>
          </a:br>
          <a:r>
            <a:rPr lang="cs-CZ" sz="1800" dirty="0" smtClean="0">
              <a:solidFill>
                <a:schemeClr val="tx1"/>
              </a:solidFill>
            </a:rPr>
            <a:t>Téma : TVOŘENÍ SLOV</a:t>
          </a:r>
          <a:endParaRPr lang="cs-CZ" sz="1800" dirty="0">
            <a:solidFill>
              <a:schemeClr val="tx1"/>
            </a:solidFill>
          </a:endParaRPr>
        </a:p>
      </dgm:t>
    </dgm:pt>
    <dgm:pt modelId="{28A9B809-1BAF-4072-A26B-CF9A96A3BB5D}" type="parTrans" cxnId="{A6EE5511-88EF-4A5A-8122-CC0D65EEDBB4}">
      <dgm:prSet/>
      <dgm:spPr/>
      <dgm:t>
        <a:bodyPr/>
        <a:lstStyle/>
        <a:p>
          <a:endParaRPr lang="cs-CZ"/>
        </a:p>
      </dgm:t>
    </dgm:pt>
    <dgm:pt modelId="{14F56625-D016-4BB7-8B17-8E927A326787}" type="sibTrans" cxnId="{A6EE5511-88EF-4A5A-8122-CC0D65EEDBB4}">
      <dgm:prSet/>
      <dgm:spPr/>
      <dgm:t>
        <a:bodyPr/>
        <a:lstStyle/>
        <a:p>
          <a:endParaRPr lang="cs-CZ"/>
        </a:p>
      </dgm:t>
    </dgm:pt>
    <dgm:pt modelId="{9D408994-0CE4-4F94-84EE-D04ECC50BF2C}">
      <dgm:prSet custT="1"/>
      <dgm:spPr/>
      <dgm:t>
        <a:bodyPr/>
        <a:lstStyle/>
        <a:p>
          <a:pPr rtl="0"/>
          <a:r>
            <a:rPr lang="cs-CZ" sz="1800" b="0" dirty="0" smtClean="0"/>
            <a:t>Číslo projektu:CZ.1.07/1.4.00/21.2737</a:t>
          </a:r>
          <a:endParaRPr lang="cs-CZ" sz="1800" b="0" dirty="0"/>
        </a:p>
      </dgm:t>
    </dgm:pt>
    <dgm:pt modelId="{952AC4A3-BE97-46BC-B935-C4223065DBB8}" type="parTrans" cxnId="{8FB4E8EC-8CED-4B2F-B2AA-689BCC3468F8}">
      <dgm:prSet/>
      <dgm:spPr/>
      <dgm:t>
        <a:bodyPr/>
        <a:lstStyle/>
        <a:p>
          <a:endParaRPr lang="cs-CZ"/>
        </a:p>
      </dgm:t>
    </dgm:pt>
    <dgm:pt modelId="{20492773-D875-438B-879E-B1F2A6400656}" type="sibTrans" cxnId="{8FB4E8EC-8CED-4B2F-B2AA-689BCC3468F8}">
      <dgm:prSet/>
      <dgm:spPr/>
      <dgm:t>
        <a:bodyPr/>
        <a:lstStyle/>
        <a:p>
          <a:endParaRPr lang="cs-CZ"/>
        </a:p>
      </dgm:t>
    </dgm:pt>
    <dgm:pt modelId="{6D737DE9-7818-43CF-BF3B-ACCEA1573666}" type="pres">
      <dgm:prSet presAssocID="{70F64966-0F49-4D44-8C53-11C1CA649B4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4082DD-CF4C-4B60-94B8-1B8ACDE336B6}" type="pres">
      <dgm:prSet presAssocID="{23DC7AC1-FBCB-4B6F-855F-186A750610AE}" presName="circle1" presStyleLbl="node1" presStyleIdx="0" presStyleCnt="3"/>
      <dgm:spPr/>
    </dgm:pt>
    <dgm:pt modelId="{2A389B58-FF89-428F-B684-09F8D46B5676}" type="pres">
      <dgm:prSet presAssocID="{23DC7AC1-FBCB-4B6F-855F-186A750610AE}" presName="space" presStyleCnt="0"/>
      <dgm:spPr/>
    </dgm:pt>
    <dgm:pt modelId="{198E47D5-457F-4B08-ADCA-D6368710DCB3}" type="pres">
      <dgm:prSet presAssocID="{23DC7AC1-FBCB-4B6F-855F-186A750610AE}" presName="rect1" presStyleLbl="alignAcc1" presStyleIdx="0" presStyleCnt="3" custLinFactNeighborX="881" custLinFactNeighborY="-1639"/>
      <dgm:spPr/>
      <dgm:t>
        <a:bodyPr/>
        <a:lstStyle/>
        <a:p>
          <a:endParaRPr lang="cs-CZ"/>
        </a:p>
      </dgm:t>
    </dgm:pt>
    <dgm:pt modelId="{209CE0A3-4F58-494D-8F21-C145536A1C70}" type="pres">
      <dgm:prSet presAssocID="{3EAF3F2F-7F72-4A95-9294-1917942B2CB1}" presName="vertSpace2" presStyleLbl="node1" presStyleIdx="0" presStyleCnt="3"/>
      <dgm:spPr/>
    </dgm:pt>
    <dgm:pt modelId="{18E2421A-04AA-49FB-8AB0-6EE67CEA1ABC}" type="pres">
      <dgm:prSet presAssocID="{3EAF3F2F-7F72-4A95-9294-1917942B2CB1}" presName="circle2" presStyleLbl="node1" presStyleIdx="1" presStyleCnt="3"/>
      <dgm:spPr/>
    </dgm:pt>
    <dgm:pt modelId="{DB1A312E-BBAC-49DF-82DF-7A1B699103CB}" type="pres">
      <dgm:prSet presAssocID="{3EAF3F2F-7F72-4A95-9294-1917942B2CB1}" presName="rect2" presStyleLbl="alignAcc1" presStyleIdx="1" presStyleCnt="3" custScaleY="80917" custLinFactNeighborX="1003" custLinFactNeighborY="-9261"/>
      <dgm:spPr/>
      <dgm:t>
        <a:bodyPr/>
        <a:lstStyle/>
        <a:p>
          <a:endParaRPr lang="cs-CZ"/>
        </a:p>
      </dgm:t>
    </dgm:pt>
    <dgm:pt modelId="{FD39CAEB-17DB-42BC-A234-2104C0C49A72}" type="pres">
      <dgm:prSet presAssocID="{9D408994-0CE4-4F94-84EE-D04ECC50BF2C}" presName="vertSpace3" presStyleLbl="node1" presStyleIdx="1" presStyleCnt="3"/>
      <dgm:spPr/>
    </dgm:pt>
    <dgm:pt modelId="{36653707-C0EE-4AA3-9209-542F656AA20F}" type="pres">
      <dgm:prSet presAssocID="{9D408994-0CE4-4F94-84EE-D04ECC50BF2C}" presName="circle3" presStyleLbl="node1" presStyleIdx="2" presStyleCnt="3"/>
      <dgm:spPr/>
    </dgm:pt>
    <dgm:pt modelId="{48AC7635-E465-42B3-B30A-000D925488DD}" type="pres">
      <dgm:prSet presAssocID="{9D408994-0CE4-4F94-84EE-D04ECC50BF2C}" presName="rect3" presStyleLbl="alignAcc1" presStyleIdx="2" presStyleCnt="3"/>
      <dgm:spPr/>
      <dgm:t>
        <a:bodyPr/>
        <a:lstStyle/>
        <a:p>
          <a:endParaRPr lang="cs-CZ"/>
        </a:p>
      </dgm:t>
    </dgm:pt>
    <dgm:pt modelId="{B1ACAD1B-B554-4042-B64C-B2EC4C16112E}" type="pres">
      <dgm:prSet presAssocID="{23DC7AC1-FBCB-4B6F-855F-186A750610AE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AAF360-CC53-4214-BCB5-85F0C2F997E7}" type="pres">
      <dgm:prSet presAssocID="{3EAF3F2F-7F72-4A95-9294-1917942B2C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3F8F3-E4EB-49F8-A462-6282AC026BD5}" type="pres">
      <dgm:prSet presAssocID="{9D408994-0CE4-4F94-84EE-D04ECC50BF2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0C47F4A-9742-41AF-BC9C-09B324296951}" type="presOf" srcId="{9D408994-0CE4-4F94-84EE-D04ECC50BF2C}" destId="{48AC7635-E465-42B3-B30A-000D925488DD}" srcOrd="0" destOrd="0" presId="urn:microsoft.com/office/officeart/2005/8/layout/target3"/>
    <dgm:cxn modelId="{EC0799BE-CE7A-43C3-BD0C-46A89FD90D7A}" srcId="{70F64966-0F49-4D44-8C53-11C1CA649B48}" destId="{23DC7AC1-FBCB-4B6F-855F-186A750610AE}" srcOrd="0" destOrd="0" parTransId="{C5B98BDE-371B-4010-933D-C2A9EDD6FB77}" sibTransId="{C50E4856-4E74-4039-875B-390226A85AF7}"/>
    <dgm:cxn modelId="{5C80D2DF-F6CD-47BF-846C-409DD44288E5}" type="presOf" srcId="{9D408994-0CE4-4F94-84EE-D04ECC50BF2C}" destId="{A523F8F3-E4EB-49F8-A462-6282AC026BD5}" srcOrd="1" destOrd="0" presId="urn:microsoft.com/office/officeart/2005/8/layout/target3"/>
    <dgm:cxn modelId="{C2E0D165-62D4-4C02-BFCD-D992D8ACAE28}" type="presOf" srcId="{3EAF3F2F-7F72-4A95-9294-1917942B2CB1}" destId="{15AAF360-CC53-4214-BCB5-85F0C2F997E7}" srcOrd="1" destOrd="0" presId="urn:microsoft.com/office/officeart/2005/8/layout/target3"/>
    <dgm:cxn modelId="{A2E9A5C4-6DF8-494B-B81C-C67E3F2649CB}" type="presOf" srcId="{70F64966-0F49-4D44-8C53-11C1CA649B48}" destId="{6D737DE9-7818-43CF-BF3B-ACCEA1573666}" srcOrd="0" destOrd="0" presId="urn:microsoft.com/office/officeart/2005/8/layout/target3"/>
    <dgm:cxn modelId="{A6EE5511-88EF-4A5A-8122-CC0D65EEDBB4}" srcId="{70F64966-0F49-4D44-8C53-11C1CA649B48}" destId="{3EAF3F2F-7F72-4A95-9294-1917942B2CB1}" srcOrd="1" destOrd="0" parTransId="{28A9B809-1BAF-4072-A26B-CF9A96A3BB5D}" sibTransId="{14F56625-D016-4BB7-8B17-8E927A326787}"/>
    <dgm:cxn modelId="{9A8E1EC5-FF89-4EE4-B4ED-60F582A4BF52}" type="presOf" srcId="{23DC7AC1-FBCB-4B6F-855F-186A750610AE}" destId="{B1ACAD1B-B554-4042-B64C-B2EC4C16112E}" srcOrd="1" destOrd="0" presId="urn:microsoft.com/office/officeart/2005/8/layout/target3"/>
    <dgm:cxn modelId="{E334D88C-3442-4C3B-B59F-0AB069C902B1}" type="presOf" srcId="{23DC7AC1-FBCB-4B6F-855F-186A750610AE}" destId="{198E47D5-457F-4B08-ADCA-D6368710DCB3}" srcOrd="0" destOrd="0" presId="urn:microsoft.com/office/officeart/2005/8/layout/target3"/>
    <dgm:cxn modelId="{8FB4E8EC-8CED-4B2F-B2AA-689BCC3468F8}" srcId="{70F64966-0F49-4D44-8C53-11C1CA649B48}" destId="{9D408994-0CE4-4F94-84EE-D04ECC50BF2C}" srcOrd="2" destOrd="0" parTransId="{952AC4A3-BE97-46BC-B935-C4223065DBB8}" sibTransId="{20492773-D875-438B-879E-B1F2A6400656}"/>
    <dgm:cxn modelId="{4E4AE2DA-F3C9-4DEB-8B8F-F125909EAF21}" type="presOf" srcId="{3EAF3F2F-7F72-4A95-9294-1917942B2CB1}" destId="{DB1A312E-BBAC-49DF-82DF-7A1B699103CB}" srcOrd="0" destOrd="0" presId="urn:microsoft.com/office/officeart/2005/8/layout/target3"/>
    <dgm:cxn modelId="{4649337F-C140-4A6F-B8BE-F1401FADBAF3}" type="presParOf" srcId="{6D737DE9-7818-43CF-BF3B-ACCEA1573666}" destId="{D04082DD-CF4C-4B60-94B8-1B8ACDE336B6}" srcOrd="0" destOrd="0" presId="urn:microsoft.com/office/officeart/2005/8/layout/target3"/>
    <dgm:cxn modelId="{54976A0A-EE59-45B8-97A8-2CDD9EB57C96}" type="presParOf" srcId="{6D737DE9-7818-43CF-BF3B-ACCEA1573666}" destId="{2A389B58-FF89-428F-B684-09F8D46B5676}" srcOrd="1" destOrd="0" presId="urn:microsoft.com/office/officeart/2005/8/layout/target3"/>
    <dgm:cxn modelId="{9709A40A-72E1-4B07-9A23-049F33759EDE}" type="presParOf" srcId="{6D737DE9-7818-43CF-BF3B-ACCEA1573666}" destId="{198E47D5-457F-4B08-ADCA-D6368710DCB3}" srcOrd="2" destOrd="0" presId="urn:microsoft.com/office/officeart/2005/8/layout/target3"/>
    <dgm:cxn modelId="{AD1AB6D9-4C6C-490F-A4F3-A8127BFD4E1A}" type="presParOf" srcId="{6D737DE9-7818-43CF-BF3B-ACCEA1573666}" destId="{209CE0A3-4F58-494D-8F21-C145536A1C70}" srcOrd="3" destOrd="0" presId="urn:microsoft.com/office/officeart/2005/8/layout/target3"/>
    <dgm:cxn modelId="{54ADF03C-2AD1-4224-A0BC-1B1D0251D696}" type="presParOf" srcId="{6D737DE9-7818-43CF-BF3B-ACCEA1573666}" destId="{18E2421A-04AA-49FB-8AB0-6EE67CEA1ABC}" srcOrd="4" destOrd="0" presId="urn:microsoft.com/office/officeart/2005/8/layout/target3"/>
    <dgm:cxn modelId="{AAAC92D1-7255-4546-99E8-4465094E0004}" type="presParOf" srcId="{6D737DE9-7818-43CF-BF3B-ACCEA1573666}" destId="{DB1A312E-BBAC-49DF-82DF-7A1B699103CB}" srcOrd="5" destOrd="0" presId="urn:microsoft.com/office/officeart/2005/8/layout/target3"/>
    <dgm:cxn modelId="{38087C8F-C165-4E51-9A43-C8BD312345A4}" type="presParOf" srcId="{6D737DE9-7818-43CF-BF3B-ACCEA1573666}" destId="{FD39CAEB-17DB-42BC-A234-2104C0C49A72}" srcOrd="6" destOrd="0" presId="urn:microsoft.com/office/officeart/2005/8/layout/target3"/>
    <dgm:cxn modelId="{A5D856AC-9DE5-4276-B318-E7491E49D725}" type="presParOf" srcId="{6D737DE9-7818-43CF-BF3B-ACCEA1573666}" destId="{36653707-C0EE-4AA3-9209-542F656AA20F}" srcOrd="7" destOrd="0" presId="urn:microsoft.com/office/officeart/2005/8/layout/target3"/>
    <dgm:cxn modelId="{0FE8A37F-DB32-4C79-80A2-1866458C75F3}" type="presParOf" srcId="{6D737DE9-7818-43CF-BF3B-ACCEA1573666}" destId="{48AC7635-E465-42B3-B30A-000D925488DD}" srcOrd="8" destOrd="0" presId="urn:microsoft.com/office/officeart/2005/8/layout/target3"/>
    <dgm:cxn modelId="{3CDEAFB7-5CD4-4CB1-8CD5-010BCECCA59D}" type="presParOf" srcId="{6D737DE9-7818-43CF-BF3B-ACCEA1573666}" destId="{B1ACAD1B-B554-4042-B64C-B2EC4C16112E}" srcOrd="9" destOrd="0" presId="urn:microsoft.com/office/officeart/2005/8/layout/target3"/>
    <dgm:cxn modelId="{983B71F8-2C09-4851-8E36-B07A3B283255}" type="presParOf" srcId="{6D737DE9-7818-43CF-BF3B-ACCEA1573666}" destId="{15AAF360-CC53-4214-BCB5-85F0C2F997E7}" srcOrd="10" destOrd="0" presId="urn:microsoft.com/office/officeart/2005/8/layout/target3"/>
    <dgm:cxn modelId="{43D573B9-A14F-4396-B5AC-4BF323A59B5D}" type="presParOf" srcId="{6D737DE9-7818-43CF-BF3B-ACCEA1573666}" destId="{A523F8F3-E4EB-49F8-A462-6282AC026BD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082DD-CF4C-4B60-94B8-1B8ACDE336B6}">
      <dsp:nvSpPr>
        <dsp:cNvPr id="0" name=""/>
        <dsp:cNvSpPr/>
      </dsp:nvSpPr>
      <dsp:spPr>
        <a:xfrm>
          <a:off x="0" y="0"/>
          <a:ext cx="4392488" cy="43924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E47D5-457F-4B08-ADCA-D6368710DCB3}">
      <dsp:nvSpPr>
        <dsp:cNvPr id="0" name=""/>
        <dsp:cNvSpPr/>
      </dsp:nvSpPr>
      <dsp:spPr>
        <a:xfrm>
          <a:off x="2196244" y="0"/>
          <a:ext cx="5652628" cy="43924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 : Základní škola Nový Kostel , okres Cheb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 : </a:t>
          </a:r>
          <a:r>
            <a:rPr lang="cs-CZ" sz="1800" kern="1200" smtClean="0"/>
            <a:t>Pavla Smrčková</a:t>
          </a:r>
          <a:endParaRPr lang="cs-CZ" sz="1800" kern="1200" dirty="0"/>
        </a:p>
      </dsp:txBody>
      <dsp:txXfrm>
        <a:off x="2196244" y="0"/>
        <a:ext cx="5652628" cy="1317749"/>
      </dsp:txXfrm>
    </dsp:sp>
    <dsp:sp modelId="{18E2421A-04AA-49FB-8AB0-6EE67CEA1ABC}">
      <dsp:nvSpPr>
        <dsp:cNvPr id="0" name=""/>
        <dsp:cNvSpPr/>
      </dsp:nvSpPr>
      <dsp:spPr>
        <a:xfrm>
          <a:off x="768686" y="1317749"/>
          <a:ext cx="2855114" cy="28551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A312E-BBAC-49DF-82DF-7A1B699103CB}">
      <dsp:nvSpPr>
        <dsp:cNvPr id="0" name=""/>
        <dsp:cNvSpPr/>
      </dsp:nvSpPr>
      <dsp:spPr>
        <a:xfrm>
          <a:off x="2196244" y="1325757"/>
          <a:ext cx="5652628" cy="23102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/>
          </a:r>
          <a:br>
            <a:rPr lang="cs-CZ" sz="1400" kern="1200" dirty="0" smtClean="0"/>
          </a:br>
          <a:r>
            <a:rPr lang="cs-CZ" sz="1800" kern="1200" dirty="0" smtClean="0"/>
            <a:t>Název materiálu : VY _32_INOVACE_ČESKÝ JAZYK PRO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2.ROČNÍK_18_TVOŘENÍ SLOV V KŘÍŽOVCE</a:t>
          </a:r>
          <a:br>
            <a:rPr lang="cs-CZ" sz="1800" kern="1200" dirty="0" smtClean="0">
              <a:solidFill>
                <a:schemeClr val="tx1"/>
              </a:solidFill>
            </a:rPr>
          </a:br>
          <a:r>
            <a:rPr lang="cs-CZ" sz="1800" kern="1200" dirty="0" smtClean="0">
              <a:solidFill>
                <a:schemeClr val="tx1"/>
              </a:solidFill>
            </a:rPr>
            <a:t>Téma : TVOŘENÍ SLOV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2196244" y="1325757"/>
        <a:ext cx="5652628" cy="1066279"/>
      </dsp:txXfrm>
    </dsp:sp>
    <dsp:sp modelId="{36653707-C0EE-4AA3-9209-542F656AA20F}">
      <dsp:nvSpPr>
        <dsp:cNvPr id="0" name=""/>
        <dsp:cNvSpPr/>
      </dsp:nvSpPr>
      <dsp:spPr>
        <a:xfrm>
          <a:off x="1537371" y="2635494"/>
          <a:ext cx="1317745" cy="131774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C7635-E465-42B3-B30A-000D925488DD}">
      <dsp:nvSpPr>
        <dsp:cNvPr id="0" name=""/>
        <dsp:cNvSpPr/>
      </dsp:nvSpPr>
      <dsp:spPr>
        <a:xfrm>
          <a:off x="2196244" y="2635494"/>
          <a:ext cx="5652628" cy="131774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Číslo projektu:CZ.1.07/1.4.00/21.2737</a:t>
          </a:r>
          <a:endParaRPr lang="cs-CZ" sz="1800" b="0" kern="1200" dirty="0"/>
        </a:p>
      </dsp:txBody>
      <dsp:txXfrm>
        <a:off x="2196244" y="2635494"/>
        <a:ext cx="5652628" cy="1317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200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03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836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5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246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7376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203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9602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0036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922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41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F405D-B0ED-4103-98BE-BEA06548F814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A4C04-01F2-4021-9414-904691F02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135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65603123"/>
              </p:ext>
            </p:extLst>
          </p:nvPr>
        </p:nvGraphicFramePr>
        <p:xfrm>
          <a:off x="611560" y="332656"/>
          <a:ext cx="784887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611560" y="5959928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 : Prezentace slouží k procvičení tvoření </a:t>
            </a:r>
            <a:r>
              <a:rPr lang="cs-CZ" smtClean="0"/>
              <a:t>slov </a:t>
            </a:r>
            <a:endParaRPr lang="cs-CZ" dirty="0"/>
          </a:p>
        </p:txBody>
      </p:sp>
      <p:pic>
        <p:nvPicPr>
          <p:cNvPr id="6" name="Picture 2" descr="http://www.sostrebon.cz/userfiles/logo%20OPVK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157192"/>
            <a:ext cx="2808312" cy="73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67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ámeček 1"/>
          <p:cNvSpPr/>
          <p:nvPr/>
        </p:nvSpPr>
        <p:spPr>
          <a:xfrm>
            <a:off x="5148064" y="15819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Rámeček 2"/>
          <p:cNvSpPr/>
          <p:nvPr/>
        </p:nvSpPr>
        <p:spPr>
          <a:xfrm>
            <a:off x="4427984" y="15819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2987824" y="1581944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707904" y="15819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5173290" y="3552318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3707904" y="2249406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458842" y="35631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3738762" y="35631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Rámeček 9"/>
          <p:cNvSpPr/>
          <p:nvPr/>
        </p:nvSpPr>
        <p:spPr>
          <a:xfrm>
            <a:off x="4427984" y="2242802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2261835" y="225617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Rámeček 13"/>
          <p:cNvSpPr/>
          <p:nvPr/>
        </p:nvSpPr>
        <p:spPr>
          <a:xfrm>
            <a:off x="2987824" y="2256174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Rámeček 15"/>
          <p:cNvSpPr/>
          <p:nvPr/>
        </p:nvSpPr>
        <p:spPr>
          <a:xfrm>
            <a:off x="2267744" y="2908199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Rámeček 16"/>
          <p:cNvSpPr/>
          <p:nvPr/>
        </p:nvSpPr>
        <p:spPr>
          <a:xfrm>
            <a:off x="2987824" y="2905413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Rámeček 17"/>
          <p:cNvSpPr/>
          <p:nvPr/>
        </p:nvSpPr>
        <p:spPr>
          <a:xfrm>
            <a:off x="3707904" y="2915072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Rámeček 18"/>
          <p:cNvSpPr/>
          <p:nvPr/>
        </p:nvSpPr>
        <p:spPr>
          <a:xfrm>
            <a:off x="4445963" y="2904246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Rámeček 19"/>
          <p:cNvSpPr/>
          <p:nvPr/>
        </p:nvSpPr>
        <p:spPr>
          <a:xfrm>
            <a:off x="5174061" y="2904246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Rámeček 20"/>
          <p:cNvSpPr/>
          <p:nvPr/>
        </p:nvSpPr>
        <p:spPr>
          <a:xfrm>
            <a:off x="5894141" y="2915072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Rámeček 21"/>
          <p:cNvSpPr/>
          <p:nvPr/>
        </p:nvSpPr>
        <p:spPr>
          <a:xfrm>
            <a:off x="3018682" y="3563144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Cloud"/>
          <p:cNvSpPr>
            <a:spLocks noChangeAspect="1" noEditPoints="1" noChangeArrowheads="1"/>
          </p:cNvSpPr>
          <p:nvPr/>
        </p:nvSpPr>
        <p:spPr bwMode="auto">
          <a:xfrm>
            <a:off x="6444208" y="1146637"/>
            <a:ext cx="2266225" cy="1518686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1" name="Picture 3" descr="C:\Documents and Settings\Uzivatel\Local Settings\Temporary Internet Files\Content.IE5\D5UQKKW9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647"/>
            <a:ext cx="1837352" cy="183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Uzivatel\Local Settings\Temporary Internet Files\Content.IE5\D5UQKKW9\MP900386574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04" b="91121" l="2500" r="99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18496">
            <a:off x="5941107" y="3483261"/>
            <a:ext cx="2916474" cy="208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Uzivatel\Local Settings\Temporary Internet Files\Content.IE5\1J349QKF\MP90038295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94" y="36894"/>
            <a:ext cx="2192288" cy="156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Přímá spojnice se šipkou 24"/>
          <p:cNvCxnSpPr/>
          <p:nvPr/>
        </p:nvCxnSpPr>
        <p:spPr>
          <a:xfrm>
            <a:off x="2267744" y="1581944"/>
            <a:ext cx="714171" cy="324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5292080" y="2256174"/>
            <a:ext cx="1152128" cy="324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1619672" y="3228282"/>
            <a:ext cx="504056" cy="108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 flipV="1">
            <a:off x="6084168" y="3887180"/>
            <a:ext cx="1008112" cy="3132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26394" y="5661248"/>
            <a:ext cx="66111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Doplň slova do křížovky ,obrázky ti </a:t>
            </a:r>
            <a:r>
              <a:rPr lang="cs-CZ" sz="2800" b="1" dirty="0" smtClean="0"/>
              <a:t>napoví .</a:t>
            </a:r>
            <a:endParaRPr lang="cs-CZ" sz="2800" b="1" dirty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9995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ámeček 1"/>
          <p:cNvSpPr/>
          <p:nvPr/>
        </p:nvSpPr>
        <p:spPr>
          <a:xfrm>
            <a:off x="5148064" y="15819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Rámeček 2"/>
          <p:cNvSpPr/>
          <p:nvPr/>
        </p:nvSpPr>
        <p:spPr>
          <a:xfrm>
            <a:off x="4427984" y="15819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2987824" y="1581944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707904" y="15819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5173290" y="3552318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3707904" y="2249406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458842" y="35631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3738762" y="356314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Rámeček 9"/>
          <p:cNvSpPr/>
          <p:nvPr/>
        </p:nvSpPr>
        <p:spPr>
          <a:xfrm>
            <a:off x="4427984" y="2242802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2261835" y="2256174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Rámeček 13"/>
          <p:cNvSpPr/>
          <p:nvPr/>
        </p:nvSpPr>
        <p:spPr>
          <a:xfrm>
            <a:off x="2987824" y="2256174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Rámeček 15"/>
          <p:cNvSpPr/>
          <p:nvPr/>
        </p:nvSpPr>
        <p:spPr>
          <a:xfrm>
            <a:off x="2267744" y="2908199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Rámeček 16"/>
          <p:cNvSpPr/>
          <p:nvPr/>
        </p:nvSpPr>
        <p:spPr>
          <a:xfrm>
            <a:off x="2987824" y="2905413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Rámeček 17"/>
          <p:cNvSpPr/>
          <p:nvPr/>
        </p:nvSpPr>
        <p:spPr>
          <a:xfrm>
            <a:off x="3707904" y="2915072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Rámeček 18"/>
          <p:cNvSpPr/>
          <p:nvPr/>
        </p:nvSpPr>
        <p:spPr>
          <a:xfrm>
            <a:off x="4445963" y="2904246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Rámeček 19"/>
          <p:cNvSpPr/>
          <p:nvPr/>
        </p:nvSpPr>
        <p:spPr>
          <a:xfrm>
            <a:off x="5174061" y="2904246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Rámeček 20"/>
          <p:cNvSpPr/>
          <p:nvPr/>
        </p:nvSpPr>
        <p:spPr>
          <a:xfrm>
            <a:off x="5894141" y="2915072"/>
            <a:ext cx="720080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Rámeček 21"/>
          <p:cNvSpPr/>
          <p:nvPr/>
        </p:nvSpPr>
        <p:spPr>
          <a:xfrm>
            <a:off x="3018682" y="3563144"/>
            <a:ext cx="720080" cy="648072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Cloud"/>
          <p:cNvSpPr>
            <a:spLocks noChangeAspect="1" noEditPoints="1" noChangeArrowheads="1"/>
          </p:cNvSpPr>
          <p:nvPr/>
        </p:nvSpPr>
        <p:spPr bwMode="auto">
          <a:xfrm>
            <a:off x="6444208" y="1146637"/>
            <a:ext cx="2266225" cy="1518686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1" name="Picture 3" descr="C:\Documents and Settings\Uzivatel\Local Settings\Temporary Internet Files\Content.IE5\D5UQKKW9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647"/>
            <a:ext cx="1837352" cy="183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Uzivatel\Local Settings\Temporary Internet Files\Content.IE5\D5UQKKW9\MP900386574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04" b="91121" l="2500" r="99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18496">
            <a:off x="5941107" y="3483261"/>
            <a:ext cx="2916474" cy="208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Uzivatel\Local Settings\Temporary Internet Files\Content.IE5\1J349QKF\MP90038295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94" y="36894"/>
            <a:ext cx="2192288" cy="156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Přímá spojnice se šipkou 24"/>
          <p:cNvCxnSpPr/>
          <p:nvPr/>
        </p:nvCxnSpPr>
        <p:spPr>
          <a:xfrm>
            <a:off x="2267744" y="1581944"/>
            <a:ext cx="714171" cy="324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5292080" y="2256174"/>
            <a:ext cx="1152128" cy="324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1619672" y="3228282"/>
            <a:ext cx="504056" cy="108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 flipV="1">
            <a:off x="6084168" y="3887180"/>
            <a:ext cx="1008112" cy="3132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981914" y="1721314"/>
            <a:ext cx="279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D            O          R             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67744" y="24181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M            R          A            K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67744" y="3054442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J            A          B              L          K            O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18682" y="3717032"/>
            <a:ext cx="3065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K           L            Í            Č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67944" y="692696"/>
            <a:ext cx="1165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348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/>
          <a:lstStyle/>
          <a:p>
            <a:pPr algn="l"/>
            <a:r>
              <a:rPr lang="cs-CZ" dirty="0" smtClean="0"/>
              <a:t>Zdroj:</a:t>
            </a:r>
            <a:br>
              <a:rPr lang="cs-CZ" dirty="0" smtClean="0"/>
            </a:br>
            <a:r>
              <a:rPr lang="cs-CZ" sz="3200" dirty="0"/>
              <a:t>	</a:t>
            </a:r>
            <a:r>
              <a:rPr lang="cs-CZ" sz="3200" dirty="0" smtClean="0"/>
              <a:t>galerie </a:t>
            </a:r>
            <a:r>
              <a:rPr lang="cs-CZ" sz="3200" dirty="0"/>
              <a:t>O</a:t>
            </a:r>
            <a:r>
              <a:rPr lang="cs-CZ" sz="3200" dirty="0" smtClean="0"/>
              <a:t>ffice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161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59</Words>
  <Application>Microsoft Office PowerPoint</Application>
  <PresentationFormat>Předvádění na obrazovce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Zdroj:  galerie Office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Maminka</dc:creator>
  <cp:lastModifiedBy>Maminka</cp:lastModifiedBy>
  <cp:revision>12</cp:revision>
  <dcterms:created xsi:type="dcterms:W3CDTF">2011-10-17T17:27:38Z</dcterms:created>
  <dcterms:modified xsi:type="dcterms:W3CDTF">2012-01-24T17:21:50Z</dcterms:modified>
</cp:coreProperties>
</file>