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  <p:sldId id="267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80" d="100"/>
          <a:sy n="80" d="100"/>
        </p:scale>
        <p:origin x="-1074" y="-54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84708546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3128592"/>
              </p:ext>
            </p:extLst>
          </p:nvPr>
        </p:nvGraphicFramePr>
        <p:xfrm>
          <a:off x="431800" y="2771725"/>
          <a:ext cx="9505056" cy="4133035"/>
        </p:xfrm>
        <a:graphic>
          <a:graphicData uri="http://schemas.openxmlformats.org/drawingml/2006/table">
            <a:tbl>
              <a:tblPr/>
              <a:tblGrid>
                <a:gridCol w="4646919"/>
                <a:gridCol w="4858137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VY_32_INOVACE_01_MA_Násobení_číslem_6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Ma3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CZ.1.07/1.4.00/21.1135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20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násobení šesti. Rozklad čísla na součin, slovní úlohy. Práce s chybou.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Alena T\Local Settings\Temporary Internet Files\Content.IE5\LHXRZ1U9\MC90043764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389299">
            <a:off x="6883517" y="479746"/>
            <a:ext cx="2406936" cy="240693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15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6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Alena T\Local Settings\Temporary Internet Files\Content.IE5\XLQXSYO3\MC9004380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9832" y="3059757"/>
            <a:ext cx="2743200" cy="2743200"/>
          </a:xfrm>
          <a:prstGeom prst="rect">
            <a:avLst/>
          </a:prstGeom>
          <a:noFill/>
        </p:spPr>
      </p:pic>
      <p:pic>
        <p:nvPicPr>
          <p:cNvPr id="6" name="Obrázek 5" descr="včela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488584" y="5580037"/>
            <a:ext cx="1961924" cy="1362447"/>
          </a:xfrm>
          <a:prstGeom prst="rect">
            <a:avLst/>
          </a:prstGeom>
          <a:ln w="38100">
            <a:solidFill>
              <a:srgbClr val="6F3505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číslem 6</a:t>
            </a:r>
            <a:endParaRPr lang="cs-CZ" sz="88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b="1" dirty="0" smtClean="0"/>
              <a:t>Anička si šla koupit malý sešit do školy, stál 6 korun.</a:t>
            </a:r>
          </a:p>
          <a:p>
            <a:pPr>
              <a:buNone/>
            </a:pPr>
            <a:r>
              <a:rPr lang="cs-CZ" sz="3200" b="1" dirty="0" smtClean="0"/>
              <a:t>    Kolik korun zaplatila, jestliže potřebovala deset těchto sešitů?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b="1" dirty="0" smtClean="0">
                <a:solidFill>
                  <a:srgbClr val="6F3505"/>
                </a:solidFill>
              </a:rPr>
              <a:t>Jak jste to spočítali?</a:t>
            </a:r>
          </a:p>
          <a:p>
            <a:pPr>
              <a:buNone/>
            </a:pPr>
            <a:r>
              <a:rPr lang="cs-CZ" sz="3200" b="1" dirty="0" smtClean="0"/>
              <a:t>6 + </a:t>
            </a:r>
            <a:r>
              <a:rPr lang="cs-CZ" sz="3200" b="1" dirty="0" err="1" smtClean="0"/>
              <a:t>6</a:t>
            </a:r>
            <a:r>
              <a:rPr lang="cs-CZ" sz="3200" b="1" dirty="0" smtClean="0"/>
              <a:t> + </a:t>
            </a:r>
            <a:r>
              <a:rPr lang="cs-CZ" sz="3200" b="1" dirty="0" err="1" smtClean="0"/>
              <a:t>6</a:t>
            </a:r>
            <a:r>
              <a:rPr lang="cs-CZ" sz="3200" b="1" dirty="0" smtClean="0"/>
              <a:t> + </a:t>
            </a:r>
            <a:r>
              <a:rPr lang="cs-CZ" sz="3200" b="1" dirty="0" err="1" smtClean="0"/>
              <a:t>6</a:t>
            </a:r>
            <a:r>
              <a:rPr lang="cs-CZ" sz="3200" b="1" dirty="0" smtClean="0"/>
              <a:t> + </a:t>
            </a:r>
            <a:r>
              <a:rPr lang="cs-CZ" sz="3200" b="1" dirty="0" err="1" smtClean="0"/>
              <a:t>6</a:t>
            </a:r>
            <a:r>
              <a:rPr lang="cs-CZ" sz="3200" b="1" dirty="0" smtClean="0"/>
              <a:t> + </a:t>
            </a:r>
            <a:r>
              <a:rPr lang="cs-CZ" sz="3200" b="1" dirty="0" err="1" smtClean="0"/>
              <a:t>6</a:t>
            </a:r>
            <a:r>
              <a:rPr lang="cs-CZ" sz="3200" b="1" dirty="0" smtClean="0"/>
              <a:t> + </a:t>
            </a:r>
            <a:r>
              <a:rPr lang="cs-CZ" sz="3200" b="1" dirty="0" err="1" smtClean="0"/>
              <a:t>6</a:t>
            </a:r>
            <a:r>
              <a:rPr lang="cs-CZ" sz="3200" b="1" dirty="0" smtClean="0"/>
              <a:t> +6 + </a:t>
            </a:r>
            <a:r>
              <a:rPr lang="cs-CZ" sz="3200" b="1" dirty="0" err="1" smtClean="0"/>
              <a:t>6</a:t>
            </a:r>
            <a:r>
              <a:rPr lang="cs-CZ" sz="3200" b="1" dirty="0" smtClean="0"/>
              <a:t> + </a:t>
            </a:r>
            <a:r>
              <a:rPr lang="cs-CZ" sz="3200" b="1" dirty="0" err="1" smtClean="0"/>
              <a:t>6</a:t>
            </a:r>
            <a:r>
              <a:rPr lang="cs-CZ" sz="3200" b="1" dirty="0" smtClean="0"/>
              <a:t> = 60</a:t>
            </a:r>
          </a:p>
          <a:p>
            <a:pPr>
              <a:buNone/>
            </a:pPr>
            <a:r>
              <a:rPr lang="cs-CZ" sz="3200" dirty="0" smtClean="0"/>
              <a:t>Rychleji to jde pomocí násobení:</a:t>
            </a:r>
          </a:p>
          <a:p>
            <a:pPr>
              <a:buNone/>
            </a:pPr>
            <a:r>
              <a:rPr lang="cs-CZ" sz="3200" b="1" dirty="0" smtClean="0"/>
              <a:t>                     10 </a:t>
            </a:r>
            <a:r>
              <a:rPr lang="cs-CZ" sz="3200" b="1" dirty="0" smtClean="0">
                <a:sym typeface="Symbol"/>
              </a:rPr>
              <a:t> 6 = 60</a:t>
            </a:r>
          </a:p>
          <a:p>
            <a:pPr>
              <a:buNone/>
            </a:pPr>
            <a:r>
              <a:rPr lang="cs-CZ" sz="3200" dirty="0" smtClean="0">
                <a:sym typeface="Symbol"/>
              </a:rPr>
              <a:t>Anička za sešity zaplatila 60 Kč.</a:t>
            </a:r>
            <a:endParaRPr lang="cs-CZ" sz="3200" dirty="0" smtClean="0"/>
          </a:p>
          <a:p>
            <a:pPr>
              <a:buNone/>
            </a:pPr>
            <a:endParaRPr lang="cs-CZ" sz="3200" dirty="0" smtClean="0"/>
          </a:p>
        </p:txBody>
      </p:sp>
      <p:pic>
        <p:nvPicPr>
          <p:cNvPr id="1027" name="Picture 3" descr="C:\Documents and Settings\Alena T\Local Settings\Temporary Internet Files\Content.IE5\YUVHUASS\MC9001993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0472" y="3203773"/>
            <a:ext cx="2915386" cy="19046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Násobilka čísla 6</a:t>
            </a:r>
            <a:endParaRPr lang="cs-CZ" sz="8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4917805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0 </a:t>
            </a:r>
            <a:r>
              <a:rPr lang="cs-CZ" b="1" dirty="0" smtClean="0">
                <a:sym typeface="Symbol"/>
              </a:rPr>
              <a:t> 6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  6 = </a:t>
            </a:r>
            <a:r>
              <a:rPr lang="cs-CZ" b="1" dirty="0" err="1" smtClean="0">
                <a:sym typeface="Symbol"/>
              </a:rPr>
              <a:t>6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2  6 = 12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  6 = 18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  6 = 24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  6 = 30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  6 = 36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  6 = 42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8  6 = 48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9  6 = 54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10  6 = 60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16176" y="1619597"/>
            <a:ext cx="5781901" cy="550001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8000" b="1" dirty="0" smtClean="0">
                <a:solidFill>
                  <a:srgbClr val="6F3505"/>
                </a:solidFill>
              </a:rPr>
              <a:t>10 </a:t>
            </a:r>
            <a:r>
              <a:rPr lang="cs-CZ" sz="8000" b="1" dirty="0" smtClean="0">
                <a:solidFill>
                  <a:srgbClr val="6F3505"/>
                </a:solidFill>
                <a:sym typeface="Symbol"/>
              </a:rPr>
              <a:t> 6 = 60</a:t>
            </a:r>
            <a:endParaRPr lang="cs-CZ" sz="8000" b="1" dirty="0">
              <a:solidFill>
                <a:srgbClr val="6F3505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04208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32400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0392" y="5796061"/>
            <a:ext cx="413446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součin (násobení)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752280" y="2987749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192440" y="2987749"/>
            <a:ext cx="21602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408464" y="4931965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2060"/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3 </a:t>
                      </a: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bg2">
                            <a:lumMod val="9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9 </a:t>
                      </a: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7 </a:t>
                      </a: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bg2">
                            <a:lumMod val="9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4 </a:t>
                      </a: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0 </a:t>
                      </a: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solidFill>
                          <a:schemeClr val="bg2">
                            <a:lumMod val="9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8 </a:t>
                      </a: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 </a:t>
                      </a: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solidFill>
                          <a:schemeClr val="bg2">
                            <a:lumMod val="9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3 </a:t>
                      </a: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10 </a:t>
                      </a: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solidFill>
                          <a:schemeClr val="bg2">
                            <a:lumMod val="9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6 </a:t>
                      </a:r>
                      <a:r>
                        <a:rPr lang="cs-CZ" sz="36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2060"/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3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7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2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10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8144" y="154758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8144" y="2699717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72160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56136" y="50759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56136" y="622810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60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656" y="14755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54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36656" y="2699717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36656" y="3851845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36656" y="50759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6656" y="622810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36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/>
                </a:solidFill>
              </a:rPr>
              <a:t>Přemýšlej</a:t>
            </a:r>
            <a:endParaRPr lang="cs-CZ" sz="72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816" y="1691605"/>
            <a:ext cx="9072563" cy="6228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Vojtovi je 5 let, jeho tatínek je šestkrát starší. Kolik je tatínkovi let?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5 </a:t>
            </a:r>
            <a:r>
              <a:rPr lang="cs-CZ" b="1" dirty="0" smtClean="0">
                <a:sym typeface="Symbol"/>
              </a:rPr>
              <a:t> 6 = 30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    Tatínkovi je 30 let.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Výborně, spočítali jste to dobře! </a:t>
            </a:r>
            <a:r>
              <a:rPr lang="cs-CZ" b="1" dirty="0" smtClean="0"/>
              <a:t>A dokážete vysvětlit, proč jste počítali právě takto?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2052" name="Picture 4" descr="C:\Documents and Settings\Alena T\Local Settings\Temporary Internet Files\Content.IE5\LHXRZ1U9\MP9004230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8424" y="2339677"/>
            <a:ext cx="2915741" cy="2915741"/>
          </a:xfrm>
          <a:prstGeom prst="rect">
            <a:avLst/>
          </a:prstGeom>
          <a:noFill/>
          <a:ln w="38100">
            <a:solidFill>
              <a:srgbClr val="6F350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Rozklad čísel na součin</a:t>
            </a:r>
            <a:endParaRPr lang="cs-CZ" sz="66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808" y="1475581"/>
            <a:ext cx="9072563" cy="63721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*  Některá čísla můžeme rozložit na součin dvou čísel, často existuje i víc možností:</a:t>
            </a:r>
          </a:p>
          <a:p>
            <a:pPr>
              <a:buNone/>
            </a:pPr>
            <a:r>
              <a:rPr lang="cs-CZ" b="1" dirty="0" smtClean="0"/>
              <a:t>    18 = 3 </a:t>
            </a:r>
            <a:r>
              <a:rPr lang="cs-CZ" b="1" dirty="0" smtClean="0">
                <a:sym typeface="Symbol"/>
              </a:rPr>
              <a:t> 6 = 6  3 = 1  18 = 18  1 = 2  9 = 9  2</a:t>
            </a:r>
          </a:p>
          <a:p>
            <a:pPr>
              <a:buNone/>
            </a:pPr>
            <a:endParaRPr lang="cs-CZ" b="1" dirty="0" smtClean="0">
              <a:sym typeface="Symbol"/>
            </a:endParaRPr>
          </a:p>
          <a:p>
            <a:pPr>
              <a:buFont typeface="Arial" charset="0"/>
              <a:buChar char="•"/>
            </a:pPr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Zkus najít aspoň dva rozklady těchto čísel:  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12</a:t>
            </a:r>
            <a:r>
              <a:rPr lang="cs-CZ" b="1" dirty="0" smtClean="0">
                <a:sym typeface="Symbol"/>
              </a:rPr>
              <a:t> = </a:t>
            </a:r>
            <a:endParaRPr lang="cs-CZ" dirty="0" smtClean="0">
              <a:sym typeface="Symbol"/>
            </a:endParaRPr>
          </a:p>
          <a:p>
            <a:pPr>
              <a:buNone/>
            </a:pPr>
            <a:endParaRPr lang="cs-CZ" dirty="0" smtClean="0"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30</a:t>
            </a:r>
            <a:r>
              <a:rPr lang="cs-CZ" b="1" dirty="0" smtClean="0">
                <a:sym typeface="Symbol"/>
              </a:rPr>
              <a:t> = </a:t>
            </a:r>
            <a:endParaRPr lang="cs-CZ" dirty="0" smtClean="0"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27944" y="4643933"/>
            <a:ext cx="7693132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ym typeface="Symbol"/>
              </a:rPr>
              <a:t>2  6 = </a:t>
            </a:r>
            <a:r>
              <a:rPr lang="cs-CZ" sz="3200" dirty="0" err="1" smtClean="0">
                <a:sym typeface="Symbol"/>
              </a:rPr>
              <a:t>6</a:t>
            </a:r>
            <a:r>
              <a:rPr lang="cs-CZ" sz="3200" dirty="0" smtClean="0">
                <a:sym typeface="Symbol"/>
              </a:rPr>
              <a:t>  2 = 3  4 = </a:t>
            </a:r>
            <a:r>
              <a:rPr lang="cs-CZ" sz="3200" dirty="0" err="1" smtClean="0">
                <a:sym typeface="Symbol"/>
              </a:rPr>
              <a:t>4</a:t>
            </a:r>
            <a:r>
              <a:rPr lang="cs-CZ" sz="3200" dirty="0" smtClean="0">
                <a:sym typeface="Symbol"/>
              </a:rPr>
              <a:t>  3 = 1  12 = </a:t>
            </a:r>
            <a:r>
              <a:rPr lang="cs-CZ" sz="3200" dirty="0" err="1" smtClean="0">
                <a:sym typeface="Symbol"/>
              </a:rPr>
              <a:t>12</a:t>
            </a:r>
            <a:r>
              <a:rPr lang="cs-CZ" sz="3200" dirty="0" smtClean="0">
                <a:sym typeface="Symbol"/>
              </a:rPr>
              <a:t>  1</a:t>
            </a:r>
            <a:endParaRPr lang="cs-CZ" sz="32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39912" y="5868069"/>
            <a:ext cx="8280920" cy="1122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3600" dirty="0" smtClean="0">
                <a:latin typeface="+mn-lt"/>
                <a:sym typeface="Symbol"/>
              </a:rPr>
              <a:t>     5  6 = </a:t>
            </a:r>
            <a:r>
              <a:rPr lang="cs-CZ" sz="3600" dirty="0" err="1" smtClean="0">
                <a:latin typeface="+mn-lt"/>
                <a:sym typeface="Symbol"/>
              </a:rPr>
              <a:t>6</a:t>
            </a:r>
            <a:r>
              <a:rPr lang="cs-CZ" sz="3600" dirty="0" smtClean="0">
                <a:latin typeface="+mn-lt"/>
                <a:sym typeface="Symbol"/>
              </a:rPr>
              <a:t>  5 = 3  10 = </a:t>
            </a:r>
            <a:r>
              <a:rPr lang="cs-CZ" sz="3600" dirty="0" err="1" smtClean="0">
                <a:latin typeface="+mn-lt"/>
                <a:sym typeface="Symbol"/>
              </a:rPr>
              <a:t>10</a:t>
            </a:r>
            <a:r>
              <a:rPr lang="cs-CZ" sz="3600" dirty="0" smtClean="0">
                <a:latin typeface="+mn-lt"/>
                <a:sym typeface="Symbol"/>
              </a:rPr>
              <a:t>  3 = 2  15 =         = 15  2 = 1  30 = </a:t>
            </a:r>
            <a:r>
              <a:rPr lang="cs-CZ" sz="3600" dirty="0" err="1" smtClean="0">
                <a:latin typeface="+mn-lt"/>
                <a:sym typeface="Symbol"/>
              </a:rPr>
              <a:t>30</a:t>
            </a:r>
            <a:r>
              <a:rPr lang="cs-CZ" sz="3600" dirty="0" smtClean="0">
                <a:latin typeface="+mn-lt"/>
                <a:sym typeface="Symbol"/>
              </a:rPr>
              <a:t> 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9649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špatně spočítané příklady     a vyhoď je do koše </a:t>
            </a:r>
            <a:r>
              <a:rPr lang="cs-CZ" sz="2800" dirty="0" smtClean="0"/>
              <a:t>(počítej po sloupcích):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9872" y="2339677"/>
            <a:ext cx="2108269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 </a:t>
            </a:r>
            <a:r>
              <a:rPr lang="cs-CZ" sz="3600" b="1" dirty="0" smtClean="0">
                <a:sym typeface="Symbol"/>
              </a:rPr>
              <a:t> 6 = 40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0192" y="2339677"/>
            <a:ext cx="2364750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 </a:t>
            </a:r>
            <a:r>
              <a:rPr lang="cs-CZ" sz="3600" b="1" dirty="0" smtClean="0">
                <a:sym typeface="Symbol"/>
              </a:rPr>
              <a:t> 6 = 26</a:t>
            </a:r>
            <a:r>
              <a:rPr lang="cs-CZ" sz="3600" b="1" dirty="0" smtClean="0"/>
              <a:t>  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9872" y="3275781"/>
            <a:ext cx="210826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 </a:t>
            </a:r>
            <a:r>
              <a:rPr lang="cs-CZ" sz="3600" b="1" dirty="0" smtClean="0">
                <a:sym typeface="Symbol"/>
              </a:rPr>
              <a:t> 6 = 42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9872" y="4139877"/>
            <a:ext cx="210826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 </a:t>
            </a:r>
            <a:r>
              <a:rPr lang="cs-CZ" sz="3600" b="1" dirty="0" smtClean="0">
                <a:sym typeface="Symbol"/>
              </a:rPr>
              <a:t> 6 = 18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9872" y="5075981"/>
            <a:ext cx="198002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0</a:t>
            </a:r>
            <a:r>
              <a:rPr lang="cs-CZ" sz="3600" b="1" dirty="0" smtClean="0">
                <a:sym typeface="Symbol"/>
              </a:rPr>
              <a:t>  6 = </a:t>
            </a:r>
            <a:r>
              <a:rPr lang="cs-CZ" sz="3600" b="1" dirty="0" err="1" smtClean="0">
                <a:sym typeface="Symbol"/>
              </a:rPr>
              <a:t>6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9872" y="5940077"/>
            <a:ext cx="2364750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 </a:t>
            </a:r>
            <a:r>
              <a:rPr lang="cs-CZ" sz="3600" b="1" dirty="0" smtClean="0">
                <a:sym typeface="Symbol"/>
              </a:rPr>
              <a:t> 6 = 60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60192" y="3275781"/>
            <a:ext cx="210826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</a:t>
            </a:r>
            <a:r>
              <a:rPr lang="cs-CZ" sz="3600" b="1" dirty="0" smtClean="0">
                <a:sym typeface="Symbol"/>
              </a:rPr>
              <a:t>  6 =</a:t>
            </a:r>
            <a:r>
              <a:rPr lang="cs-CZ" sz="3600" b="1" dirty="0" smtClean="0"/>
              <a:t> 12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60192" y="4139877"/>
            <a:ext cx="210826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 </a:t>
            </a:r>
            <a:r>
              <a:rPr lang="cs-CZ" sz="3600" b="1" dirty="0" smtClean="0">
                <a:sym typeface="Symbol"/>
              </a:rPr>
              <a:t> 6 = 52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60192" y="5075981"/>
            <a:ext cx="210826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 </a:t>
            </a:r>
            <a:r>
              <a:rPr lang="cs-CZ" sz="3600" b="1" dirty="0" smtClean="0">
                <a:sym typeface="Symbol"/>
              </a:rPr>
              <a:t> 6 = 30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60192" y="5940077"/>
            <a:ext cx="185178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</a:t>
            </a:r>
            <a:r>
              <a:rPr lang="cs-CZ" sz="3600" dirty="0" smtClean="0"/>
              <a:t> </a:t>
            </a:r>
            <a:r>
              <a:rPr lang="cs-CZ" sz="3600" b="1" dirty="0" smtClean="0">
                <a:sym typeface="Symbol"/>
              </a:rPr>
              <a:t> 6 = 1</a:t>
            </a:r>
            <a:endParaRPr lang="cs-CZ" sz="3600" dirty="0"/>
          </a:p>
        </p:txBody>
      </p:sp>
      <p:pic>
        <p:nvPicPr>
          <p:cNvPr id="3074" name="Picture 2" descr="C:\Documents and Settings\Alena T\Local Settings\Temporary Internet Files\Content.IE5\QBYTYNDO\MC90044038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44368" y="4384427"/>
            <a:ext cx="5112568" cy="3175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45142E-6 -1.40609E-6 C 0.00252 -0.00272 0.0085 -0.00881 0.01055 -0.01259 C 0.01118 -0.01385 0.01102 -0.01574 0.01165 -0.0172 C 0.01259 -0.01951 0.01401 -0.0214 0.01527 -0.0235 C 0.01684 -0.0321 0.01889 -0.04008 0.01999 -0.04868 C 0.02125 -0.11794 0.01763 -0.09213 0.02346 -0.12717 C 0.0244 -0.13305 0.02881 -0.14039 0.0329 -0.14291 C 0.03511 -0.14417 0.03999 -0.14606 0.03999 -0.14606 C 0.04424 -0.14543 0.04865 -0.14564 0.0529 -0.14438 C 0.0592 -0.1427 0.05637 -0.14144 0.05999 -0.13662 C 0.06566 -0.12906 0.06534 -0.13893 0.0718 -0.12235 C 0.07479 -0.11458 0.07321 -0.11815 0.07652 -0.11143 C 0.07825 -0.09947 0.08298 -0.09045 0.08707 -0.08016 C 0.09368 -0.06379 0.10014 -0.0468 0.10234 -0.02833 C 0.10061 -0.01301 0.09904 0.00252 0.09069 0.01407 C 0.08849 0.02267 0.08455 0.02708 0.08124 0.03463 C 0.07621 0.04638 0.07227 0.05856 0.06581 0.06905 C 0.06093 0.08878 0.06692 0.07031 0.05889 0.08311 C 0.05652 0.08689 0.05511 0.09171 0.0529 0.0957 C 0.05259 0.09843 0.05306 0.10158 0.0518 0.10368 C 0.0507 0.10536 0.04849 0.10389 0.04708 0.10515 C 0.04582 0.1062 0.0455 0.10829 0.04471 0.10997 C 0.04282 0.11942 0.04094 0.12466 0.03999 0.13495 C 0.04503 0.15174 0.05463 0.15635 0.06707 0.16328 C 0.08612 0.1851 0.10659 0.18972 0.13179 0.19161 C 0.1373 0.18993 0.14328 0.19014 0.14832 0.18678 C 0.15415 0.1828 0.16044 0.1658 0.16359 0.15866 C 0.1691 0.14649 0.17713 0.13642 0.18249 0.12403 C 0.18658 0.1148 0.19005 0.10389 0.1954 0.0957 C 0.20831 0.07577 0.22516 0.06716 0.23555 0.04387 C 0.24043 0.03274 0.2483 0.02498 0.25319 0.01407 C 0.25523 0.00966 0.25602 0.00441 0.25791 -1.40609E-6 C 0.26185 -0.00902 0.27365 -0.01972 0.28137 -0.02203 C 0.28609 -0.02098 0.29082 -0.01951 0.29554 -0.01888 C 0.30373 -0.01783 0.31207 -0.01867 0.32026 -0.0172 C 0.32703 -0.01616 0.33349 -0.01259 0.34026 -0.01091 C 0.35333 0.00252 0.34813 -0.00461 0.35679 0.00945 C 0.36057 0.02351 0.35333 -0.00125 0.36498 0.02351 C 0.36608 0.02582 0.36514 0.02918 0.36624 0.03148 C 0.3708 0.04198 0.37584 0.04659 0.38387 0.05016 C 0.39316 0.06254 0.40607 0.07283 0.41332 0.08794 C 0.42765 0.11795 0.41253 0.09591 0.42387 0.11144 C 0.42434 0.11564 0.42402 0.12005 0.42513 0.12403 C 0.42607 0.1276 0.42906 0.12991 0.42985 0.13348 C 0.43111 0.13956 0.43064 0.14607 0.43095 0.15237 C 0.4278 0.15971 0.42513 0.16727 0.42166 0.17419 C 0.4204 0.17671 0.41804 0.17797 0.41694 0.18049 C 0.40954 0.1977 0.40277 0.22309 0.39804 0.24177 C 0.39867 0.26779 0.39395 0.28899 0.40985 0.30452 C 0.42402 0.302 0.4382 0.30053 0.45221 0.29675 C 0.45504 0.29591 0.45662 0.2915 0.45929 0.29046 C 0.4604 0.28878 0.4615 0.2871 0.46276 0.28563 C 0.46386 0.28437 0.46528 0.28374 0.46638 0.28248 C 0.47 0.27786 0.47268 0.27199 0.47583 0.26695 C 0.47803 0.25814 0.47866 0.25226 0.48291 0.24492 C 0.48559 0.22225 0.4815 0.25016 0.48874 0.22456 C 0.49079 0.21763 0.49047 0.20987 0.4911 0.20252 C 0.49362 0.17146 0.49236 0.13893 0.49693 0.10829 C 0.49976 0.08899 0.51094 0.06695 0.51929 0.05184 C 0.5207 0.04072 0.52212 0.03967 0.52873 0.03295 C 0.53283 0.02036 0.54133 0.00042 0.54873 -0.00944 C 0.54999 -0.01112 0.56447 -0.01993 0.56762 -0.02203 C 0.57156 -0.0214 0.57565 -0.02182 0.57943 -0.02035 C 0.58101 -0.01972 0.58164 -0.01699 0.5829 -0.01574 C 0.58668 -0.01217 0.5914 -0.00818 0.59597 -0.00629 C 0.59754 0.00084 0.60053 0.00021 0.60526 0.00315 C 0.61832 0.01134 0.63218 0.01889 0.64415 0.0298 C 0.64493 0.03295 0.64572 0.0361 0.64651 0.03925 C 0.64682 0.04072 0.64005 0.04659 0.63942 0.04701 C 0.63344 0.05037 0.62698 0.05268 0.62069 0.05499 C 0.61533 0.06548 0.60589 0.07052 0.60069 0.08164 C 0.59345 0.09738 0.58479 0.11186 0.57707 0.12718 C 0.57565 0.1339 0.57455 0.14061 0.57361 0.14754 C 0.57424 0.15908 0.57329 0.17209 0.57817 0.18217 C 0.58006 0.19182 0.58148 0.2 0.5829 0.21029 C 0.58242 0.22792 0.58195 0.27493 0.57943 0.30305 C 0.57817 0.3169 0.57329 0.32886 0.57125 0.34229 C 0.5703 0.34796 0.56983 0.35383 0.56888 0.3595 C 0.56841 0.36202 0.5681 0.36475 0.56762 0.36727 C 0.56636 0.3828 0.56636 0.39749 0.56888 0.41281 C 0.56999 0.44492 0.56999 0.43274 0.56999 0.4489 " pathEditMode="relative" ptsTypes="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11778E-6 -9.54879E-7 C 0.0011 0.00629 0.00205 0.01049 0.00473 0.01574 C 0.00756 0.0277 0.00567 0.04323 2.11778E-6 0.05351 C -0.00598 0.06422 -0.00078 0.05645 -0.00708 0.06128 C -0.0096 0.06317 -0.01417 0.06757 -0.01417 0.06757 C -0.02724 0.06569 -0.04015 0.06401 -0.05306 0.06128 C -0.05731 0.0617 -0.06172 0.06191 -0.06597 0.06275 C -0.07038 0.06359 -0.07888 0.0659 -0.07888 0.0659 C -0.08313 0.06883 -0.08817 0.06967 -0.09195 0.07387 C -0.10171 0.08457 -0.0899 0.07261 -0.09778 0.08331 C -0.1036 0.09129 -0.09904 0.0808 -0.10486 0.09108 C -0.10628 0.09339 -0.10707 0.09633 -0.10833 0.09884 C -0.10974 0.10157 -0.11148 0.10409 -0.11305 0.10682 C -0.11431 0.11102 -0.11541 0.11521 -0.11667 0.11941 C -0.11762 0.12256 -0.11825 0.12571 -0.11903 0.12886 C -0.11935 0.13032 -0.12014 0.13347 -0.12014 0.13347 C -0.12281 0.1595 -0.12077 0.17901 -0.10722 0.1979 C -0.10502 0.20629 -0.09778 0.2128 -0.09195 0.21679 C -0.07762 0.23882 -0.09494 0.21469 -0.07778 0.23085 C -0.0751 0.23337 -0.07337 0.23777 -0.0707 0.24029 C -0.06455 0.24617 -0.05684 0.24869 -0.0507 0.25435 C -0.04235 0.26212 -0.03212 0.27471 -0.02125 0.27639 C -0.01385 0.27765 -0.0063 0.27744 0.0011 0.27786 C 0.0074 0.27639 0.01449 0.27744 0.02 0.27324 C 0.02661 0.2682 0.03165 0.25708 0.03763 0.25121 C 0.04834 0.24071 0.05921 0.23085 0.06944 0.21973 C 0.07527 0.21343 0.08267 0.20776 0.08708 0.19937 C 0.09038 0.19286 0.09274 0.18678 0.09652 0.18048 C 0.10188 0.15929 0.09463 0.18384 0.10487 0.1618 C 0.10912 0.15257 0.11274 0.1362 0.11652 0.12571 C 0.1192 0.10829 0.11526 0.12739 0.1225 0.10997 C 0.12329 0.10808 0.12298 0.10556 0.12361 0.10367 C 0.12502 0.09926 0.12675 0.09528 0.12833 0.09108 C 0.13148 0.07198 0.13841 0.05414 0.14376 0.0361 C 0.14644 0.02707 0.14628 0.01805 0.14959 0.00944 C 0.1499 0.00734 0.15006 0.00504 0.15069 0.00315 C 0.15163 0.00042 0.15352 -0.00168 0.15431 -0.00462 C 0.15525 -0.00819 0.15494 -0.01196 0.15541 -0.01574 C 0.15573 -0.01889 0.15588 -0.02204 0.15667 -0.02497 C 0.15793 -0.0298 0.15982 -0.03442 0.16139 -0.03925 C 0.16391 -0.06086 0.16029 -0.03547 0.16612 -0.0596 C 0.17084 -0.07912 0.17431 -0.09948 0.17903 -0.1192 C 0.18108 -0.1276 0.18486 -0.14439 0.18486 -0.14439 C 0.18659 -0.1595 0.19005 -0.17377 0.1932 -0.18825 C 0.19477 -0.19559 0.19792 -0.21028 0.19792 -0.21028 C 0.20092 -0.26254 0.19588 -0.18552 0.20375 -0.25897 C 0.2058 -0.27828 0.20847 -0.31711 0.20847 -0.31711 C 0.20942 -0.3595 0.20847 -0.40861 0.2143 -0.45058 C 0.21477 -0.45939 0.21493 -0.46842 0.21556 -0.47723 C 0.21619 -0.48563 0.21745 -0.49402 0.21792 -0.50241 C 0.22138 -0.55761 0.22327 -0.61028 0.2639 -0.63736 C 0.26579 -0.63673 0.26846 -0.63778 0.26972 -0.63568 C 0.27161 -0.63274 0.27098 -0.62833 0.27209 -0.62477 C 0.27476 -0.61595 0.2776 -0.60693 0.28027 -0.59811 C 0.28941 -0.56873 0.29602 -0.55194 0.29917 -0.52109 C 0.2998 -0.50493 0.30184 -0.45016 0.30153 -0.44113 C 0.30074 -0.42162 0.29744 -0.40231 0.2957 -0.383 C 0.2883 -0.30346 0.27996 -0.22414 0.27445 -0.14439 C 0.27539 -0.05499 0.24138 0.14648 0.34987 0.16327 C 0.359 0.15446 0.36593 0.1448 0.37333 0.13347 C 0.37522 0.12655 0.37805 0.12214 0.38167 0.11626 C 0.3853 0.10409 0.38939 0.09297 0.39459 0.08164 C 0.39836 0.06464 0.40435 0.05435 0.40986 0.03777 C 0.42482 -0.00735 0.44576 -0.04701 0.46765 -0.08626 C 0.47331 -0.09654 0.47646 -0.10976 0.48402 -0.11773 C 0.49677 -0.13117 0.48859 -0.1213 0.50528 -0.15215 C 0.51598 -0.17188 0.52827 -0.19245 0.54055 -0.21028 C 0.55362 -0.22917 0.54385 -0.21427 0.55834 -0.23064 C 0.56086 -0.23358 0.56543 -0.24009 0.56543 -0.24009 C 0.56731 -0.23967 0.56968 -0.2403 0.57125 -0.23862 C 0.57692 -0.23274 0.57802 -0.22225 0.58416 -0.21658 C 0.58684 -0.21133 0.58763 -0.20609 0.59015 -0.20084 C 0.59219 -0.19266 0.59251 -0.18678 0.59723 -0.18048 C 0.59833 -0.1681 0.59928 -0.16684 0.60306 -0.15698 C 0.60416 -0.149 0.60652 -0.14145 0.60778 -0.13347 C 0.60999 -0.12004 0.6103 -0.11039 0.61597 -0.09885 C 0.61865 -0.08311 0.61707 -0.0894 0.61959 -0.07996 C 0.62101 -0.06737 0.62589 -0.04554 0.63014 -0.03442 C 0.63455 0.00273 0.63203 -0.02162 0.62904 0.06128 C 0.62888 0.06737 0.62668 0.07282 0.62542 0.07849 C 0.62494 0.08059 0.62431 0.08478 0.62431 0.08478 " pathEditMode="relative" ptsTypes="ffffffffff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1633E-6 4.50157E-6 C 0.00157 -0.00672 0.00283 -0.01364 0.00472 -0.02036 C 0.00709 -0.0447 -0.00016 -0.06674 0.02 -0.07534 C 0.03385 -0.07366 0.04204 -0.07261 0.0518 -0.0596 C 0.05227 -0.0575 0.05227 -0.0552 0.05306 -0.05331 C 0.05464 -0.04932 0.05763 -0.04659 0.05889 -0.04239 C 0.05999 -0.03904 0.05905 -0.03505 0.05999 -0.03148 C 0.06094 -0.02602 0.0633 -0.0212 0.06471 -0.01574 C 0.07117 0.04176 0.0581 0.08982 0.03637 0.13662 C 0.03495 0.13956 0.03448 0.14334 0.03291 0.14606 C 0.02771 0.15509 0.02126 0.1618 0.01512 0.16957 C 0.00283 0.18573 -0.00661 0.19958 -0.02362 0.20734 C -0.03275 0.21637 -0.05102 0.23085 -0.06251 0.234 C -0.0792 0.24533 -0.09715 0.25519 -0.11542 0.26065 C -0.1236 0.26296 -0.14785 0.26359 -0.14958 0.2638 C -0.15982 0.26275 -0.17005 0.26191 -0.18029 0.26065 C -0.19462 0.25876 -0.20611 0.24659 -0.21792 0.23714 C -0.21823 0.23547 -0.21823 0.23358 -0.21902 0.23232 C -0.22138 0.22833 -0.22548 0.22581 -0.22737 0.2214 C -0.22847 0.21868 -0.22941 0.21574 -0.23083 0.21343 C -0.23177 0.21196 -0.23319 0.21133 -0.23445 0.21028 C -0.23729 0.19832 -0.23272 0.21448 -0.24028 0.20105 C -0.24154 0.19874 -0.24154 0.19559 -0.24264 0.19307 C -0.24343 0.19118 -0.24516 0.19013 -0.2461 0.18846 C -0.25051 0.18048 -0.25492 0.17167 -0.25917 0.16327 C -0.2609 0.15572 -0.26468 0.15005 -0.26736 0.14292 C -0.27051 0.13431 -0.27271 0.12487 -0.2757 0.11626 C -0.27901 0.10703 -0.28625 0.0894 -0.28625 0.0894 C -0.28799 0.07996 -0.29177 0.07387 -0.2957 0.0659 C -0.29806 0.05204 -0.30279 0.04029 -0.30625 0.02665 C -0.30704 0.0235 -0.30861 0.01721 -0.30861 0.01721 C -0.31145 -0.00777 -0.31381 -0.03568 -0.30625 -0.0596 C -0.30294 -0.06989 -0.30436 -0.06275 -0.29917 -0.07534 C -0.2946 -0.08626 -0.29964 -0.08059 -0.29334 -0.08626 C -0.29035 -0.0978 -0.2946 -0.08374 -0.28862 -0.0957 C -0.28783 -0.09717 -0.28814 -0.09906 -0.28736 -0.10053 C -0.28169 -0.11123 -0.26862 -0.12067 -0.25917 -0.12403 C -0.22768 -0.14838 -0.19084 -0.149 -0.15541 -0.1553 C -0.14187 -0.16181 -0.15305 -0.15677 -0.12014 -0.1616 C -0.1162 -0.16223 -0.10833 -0.16328 -0.10833 -0.16328 C -0.06944 -0.1616 -0.03354 -0.15866 0.00472 -0.15698 C 0.02456 -0.15299 -0.00142 -0.15866 0.02582 -0.15068 C 0.03401 -0.14838 0.04267 -0.14796 0.0507 -0.14439 C 0.06377 -0.13851 0.07731 -0.12739 0.09054 -0.12403 C 0.11164 -0.11018 0.13037 -0.09843 0.14943 -0.07996 C 0.15226 -0.07723 0.16013 -0.07073 0.16139 -0.06905 C 0.16706 -0.06149 0.17415 -0.05562 0.17903 -0.04701 C 0.18076 -0.04407 0.18186 -0.04051 0.18375 -0.03757 C 0.1847 -0.0361 0.18627 -0.03568 0.18721 -0.03442 C 0.19052 -0.03001 0.1943 -0.02581 0.19666 -0.02036 C 0.20312 -0.00525 0.21178 0.00755 0.21902 0.02203 C 0.23004 0.04407 0.23965 0.06757 0.24846 0.09108 C 0.2502 0.10157 0.25492 0.10976 0.25791 0.11941 C 0.26358 0.13746 0.26783 0.15362 0.27444 0.17104 C 0.27602 0.18762 0.28232 0.20294 0.28736 0.21826 C 0.29129 0.23022 0.29287 0.24323 0.29806 0.25435 C 0.29964 0.27072 0.30153 0.28667 0.30263 0.30304 C 0.3009 0.34082 0.30546 0.34879 0.29208 0.37209 C 0.2883 0.37859 0.28704 0.3851 0.28263 0.39097 C 0.28043 0.40021 0.27287 0.40378 0.26846 0.41133 C 0.26673 0.41427 0.2639 0.42077 0.2639 0.42077 C 0.26736 0.43001 0.26578 0.42476 0.26846 0.43651 C 0.26878 0.43798 0.26972 0.44113 0.26972 0.44113 " pathEditMode="relative" ptsTypes="fff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5849E-6 -2.18258E-6 C -0.00347 -0.00105 -0.0074 -0.00084 -0.01055 -0.00315 C -0.02 -0.01049 -0.02708 -0.0235 -0.03527 -0.03295 C -0.03763 -0.04071 -0.04125 -0.04722 -0.04362 -0.05498 C -0.04724 -0.06653 -0.0485 -0.07555 -0.05306 -0.08646 C -0.05795 -0.12235 -0.05905 -0.17775 -0.03527 -0.20567 C -0.02897 -0.21301 -0.01827 -0.2149 -0.01055 -0.21679 C -0.00551 -0.21616 -0.00016 -0.21679 0.00472 -0.21511 C 0.00819 -0.21385 0.00834 -0.20902 0.00945 -0.20567 C 0.01165 -0.19937 0.01417 -0.19307 0.01653 -0.18678 C 0.02377 -0.16768 0.03448 -0.14418 0.03889 -0.12403 C 0.04188 -0.10997 0.04472 -0.09717 0.04834 -0.08332 C 0.04944 -0.06737 0.05101 -0.05205 0.0518 -0.0361 C 0.04582 0.00126 0.04062 0.0361 0.02125 0.0659 C 0.01795 0.07702 0.01291 0.07765 0.00819 0.08625 C 0.00173 0.09759 0.00834 0.09171 3.55849E-6 0.09738 C -0.01087 0.11312 -0.02677 0.13389 -0.04236 0.14124 C -0.0548 0.14711 -0.06975 0.14649 -0.08251 0.14753 C -0.09825 0.14649 -0.114 0.1467 -0.12959 0.14439 C -0.13148 0.14418 -0.13258 0.14103 -0.13431 0.13977 C -0.13935 0.13641 -0.14533 0.13431 -0.15069 0.13179 C -0.15761 0.12298 -0.16486 0.11501 -0.17084 0.10514 C -0.17257 0.1022 -0.17352 0.09843 -0.17556 0.0957 C -0.17824 0.09192 -0.18218 0.09003 -0.18485 0.08625 C -0.19462 0.07303 -0.18926 0.07597 -0.19666 0.06275 C -0.20643 0.04491 -0.21635 0.02728 -0.22611 0.00944 C -0.23445 -0.03022 -0.24847 -0.06883 -0.26028 -0.10682 C -0.26374 -0.11794 -0.26815 -0.12844 -0.27083 -0.13977 C -0.27775 -0.16978 -0.28374 -0.2042 -0.29444 -0.23232 C -0.29633 -0.2447 -0.29901 -0.25687 -0.30263 -0.26842 C -0.30405 -0.28101 -0.30515 -0.29108 -0.30861 -0.30304 C -0.31066 -0.32319 -0.31208 -0.34229 -0.31334 -0.36264 C -0.31239 -0.37104 -0.31082 -0.3958 -0.30625 -0.40672 C -0.30499 -0.40965 -0.30295 -0.41175 -0.30153 -0.41448 C -0.29492 -0.42665 -0.29019 -0.43924 -0.28027 -0.44743 C -0.27476 -0.45184 -0.27586 -0.44953 -0.26972 -0.45372 C -0.26846 -0.45456 -0.26752 -0.45624 -0.26626 -0.45687 C -0.26279 -0.45855 -0.25902 -0.45855 -0.25555 -0.46002 C -0.20469 -0.45142 -0.27035 -0.46191 -0.21666 -0.4554 C -0.20186 -0.45351 -0.18643 -0.44722 -0.17194 -0.44281 C -0.16407 -0.43421 -0.16108 -0.43337 -0.15069 -0.43022 C -0.14329 -0.42455 -0.134 -0.41826 -0.12597 -0.41448 C -0.11778 -0.4107 -0.10502 -0.4086 -0.09652 -0.40357 C -0.08062 -0.39412 -0.06409 -0.38615 -0.04944 -0.37377 C -0.02283 -0.35131 -0.03448 -0.36117 -0.01417 -0.34376 C -0.00189 -0.33326 0.00661 -0.32067 0.01653 -0.30766 C 0.03228 -0.28688 0.04771 -0.26674 0.06251 -0.24491 C 0.07447 -0.22728 0.0888 -0.21007 0.10014 -0.19161 C 0.11478 -0.16768 0.12297 -0.13893 0.13667 -0.11459 C 0.13919 -0.10031 0.14234 -0.08772 0.14848 -0.07534 C 0.15005 -0.06904 0.15257 -0.06653 0.15667 -0.06275 C 0.17367 -0.06569 0.18784 -0.07072 0.20375 -0.07849 C 0.21319 -0.08311 0.22091 -0.09234 0.23083 -0.09591 C 0.23854 -0.10598 0.23965 -0.1022 0.24846 -0.10997 C 0.26342 -0.12298 0.27539 -0.14103 0.28861 -0.15698 C 0.29318 -0.16264 0.29255 -0.16327 0.2968 -0.17125 C 0.30593 -0.18804 0.31538 -0.20525 0.32625 -0.21994 C 0.33538 -0.24995 0.35301 -0.27366 0.3664 -0.29989 C 0.36876 -0.29947 0.37128 -0.29989 0.37333 -0.29843 C 0.37364 -0.29822 0.3801 -0.28332 0.38041 -0.28269 C 0.38325 -0.27156 0.38828 -0.2617 0.39222 -0.25121 C 0.39474 -0.24428 0.39537 -0.2361 0.39805 -0.22917 C 0.40088 -0.22162 0.40592 -0.21364 0.40749 -0.20567 C 0.40923 -0.19727 0.40765 -0.20084 0.41222 -0.19475 C 0.41537 -0.18384 0.42088 -0.17649 0.42403 -0.16495 C 0.4267 -0.15551 0.42702 -0.14711 0.43111 -0.1383 C 0.43237 -0.13095 0.43363 -0.12382 0.43458 -0.11626 C 0.433 -0.08793 0.43221 -0.0596 0.42985 -0.03148 C 0.42891 -0.02015 0.42261 -0.01049 0.4193 -2.18258E-6 C 0.41332 0.01889 0.40797 0.03589 0.39805 0.05184 C 0.39442 0.0575 0.39316 0.06338 0.3875 0.0659 C 0.38167 0.07366 0.37443 0.07891 0.3675 0.08479 C 0.35144 0.09864 0.33349 0.10955 0.31444 0.11291 C 0.30625 0.11689 0.30105 0.12466 0.29208 0.12718 C 0.2905 0.12928 0.28924 0.132 0.28735 0.13347 C 0.28515 0.13515 0.28027 0.13662 0.28027 0.13662 C 0.27287 0.1511 0.27995 0.16537 0.28499 0.17901 C 0.28515 0.17922 0.29365 0.18741 0.2957 0.1914 C 0.29853 0.20399 0.29413 0.18951 0.30042 0.19769 C 0.30247 0.20042 0.30515 0.20714 0.30515 0.20714 C 0.30656 0.21322 0.30782 0.21574 0.30389 0.22288 C 0.30216 0.22602 0.2968 0.22917 0.2968 0.22917 " pathEditMode="relative" ptsTypes="ffffffffffff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384E-6 6.41133E-6 C -0.00221 0.00064 -0.0063 0.00169 -0.00835 0.00316 C -0.00961 0.00399 -0.01039 0.00588 -0.01181 0.0063 C -0.01653 0.00756 -0.02126 0.00735 -0.02598 0.00777 C -0.0803 0.0042 -0.05889 0.00777 -0.08361 6.41133E-6 C -0.08928 -0.00503 -0.09416 -0.01175 -0.10014 -0.01573 C -0.10392 -0.02686 -0.10707 -0.0384 -0.11195 -0.04868 C -0.11337 -0.05162 -0.11542 -0.05372 -0.11668 -0.05666 C -0.11809 -0.06001 -0.11904 -0.06379 -0.12014 -0.06757 C -0.1214 -0.07219 -0.12376 -0.08163 -0.12376 -0.08163 C -0.12486 -0.09464 -0.12612 -0.10786 -0.12722 -0.12087 C -0.12801 -0.13032 -0.12959 -0.14921 -0.12959 -0.14921 C -0.12738 -0.21972 -0.12691 -0.29212 -0.1214 -0.36264 C -0.12014 -0.45162 -0.11825 -0.5406 -0.11542 -0.62958 C -0.11384 -0.68205 -0.11431 -0.73787 -0.10124 -0.78824 C -0.09684 -0.7725 -0.09794 -0.75802 -0.09668 -0.74102 C -0.09621 -0.73473 -0.09384 -0.72696 -0.09306 -0.72066 C -0.09258 -0.7043 -0.0929 -0.6917 -0.0907 -0.67659 C -0.0855 -0.64197 -0.07826 -0.6086 -0.07542 -0.57313 C -0.07353 -0.52276 -0.07463 -0.54396 -0.0707 -0.48037 C -0.06991 -0.46841 -0.06912 -0.45624 -0.06834 -0.44427 C -0.06771 -0.43441 -0.06597 -0.41447 -0.06597 -0.41447 C -0.06346 -0.33598 -0.05999 -0.25729 -0.05543 -0.17901 C -0.05464 -0.14963 -0.05511 -0.11899 -0.0518 -0.0896 C -0.05117 -0.07345 -0.05275 -0.04994 -0.04708 -0.03462 C -0.04551 -0.01447 -0.04393 0.00924 -0.03543 0.02666 C -0.03385 0.03799 -0.03307 0.04681 -0.02834 0.05646 C -0.02362 0.05541 -0.0189 0.05478 -0.01417 0.05331 C -0.00646 0.05079 -0.00158 0.03988 0.00472 0.03442 C 0.00693 0.03065 0.00976 0.0275 0.01181 0.02351 C 0.02582 -0.0044 0.03448 -0.03819 0.03999 -0.07072 C 0.04047 -0.07596 0.04047 -0.08121 0.04125 -0.08646 C 0.04204 -0.09128 0.04424 -0.09569 0.04472 -0.10052 C 0.04692 -0.11983 0.04676 -0.13934 0.04834 -0.15865 C 0.04913 -0.30241 0.05322 -0.44532 0.05653 -0.58887 C 0.05716 -0.61384 0.05873 -0.63924 0.05999 -0.66421 C 0.06046 -0.67219 0.06046 -0.68772 0.06708 -0.69086 C 0.06519 -0.69233 0.06204 -0.69821 0.06125 -0.69548 C 0.05999 -0.69128 0.0633 -0.68688 0.06471 -0.68289 C 0.07085 -0.66568 0.07699 -0.65057 0.08235 -0.63273 C 0.09463 -0.59118 0.10266 -0.54774 0.10959 -0.50409 C 0.11148 -0.47072 0.11636 -0.43819 0.12014 -0.40503 C 0.12486 -0.36369 0.1247 -0.32108 0.12833 -0.27953 C 0.12943 -0.21678 0.131 -0.15991 0.12722 -0.09737 C 0.12612 -0.07995 0.12612 -0.05708 0.12124 -0.04092 C 0.11967 -0.01028 0.11809 0.00882 0.12014 0.04072 C 0.1425 0.01827 0.1562 -0.01175 0.16958 -0.04406 C 0.17572 -0.05896 0.18296 -0.07428 0.18611 -0.09107 C 0.19635 -0.14501 0.18532 -0.10576 0.19556 -0.13976 C 0.20076 -0.24406 0.19414 -0.10241 0.1932 -0.39412 C 0.1932 -0.4151 0.19005 -0.52129 0.20249 -0.55571 C 0.20438 -0.56767 0.20579 -0.58152 0.20847 -0.59349 C 0.20973 -0.59936 0.21209 -0.60482 0.21319 -0.6107 C 0.2154 -0.62371 0.21886 -0.6363 0.225 -0.64679 C 0.22736 -0.6575 0.2239 -0.64532 0.23209 -0.65792 C 0.23319 -0.65959 0.23319 -0.66232 0.23429 -0.66421 C 0.2387 -0.67114 0.24909 -0.67827 0.25555 -0.68142 C 0.25964 -0.67303 0.25854 -0.66421 0.26027 -0.65477 C 0.26216 -0.64469 0.26641 -0.63357 0.27082 -0.62497 C 0.27161 -0.61867 0.27177 -0.61217 0.27318 -0.60608 C 0.27539 -0.59643 0.27964 -0.58761 0.28153 -0.57775 C 0.28468 -0.56096 0.28877 -0.54459 0.29444 -0.52906 C 0.29523 -0.51584 0.29617 -0.51059 0.29916 -0.49926 C 0.30011 -0.48898 0.30184 -0.48079 0.30389 -0.47114 C 0.30483 -0.44637 0.30641 -0.42182 0.30971 -0.39726 C 0.31444 -0.36285 0.3242 -0.32843 0.33207 -0.29527 C 0.33585 -0.25309 0.33569 -0.21049 0.33806 -0.16809 C 0.339 -0.12948 0.33979 -0.09044 0.34152 -0.05183 C 0.34215 -0.03903 0.3475 -0.02665 0.3475 -0.01426 " pathEditMode="relative" ptsTypes="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  <p:bldP spid="13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964932"/>
          </a:xfrm>
        </p:spPr>
        <p:txBody>
          <a:bodyPr/>
          <a:lstStyle/>
          <a:p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Zbyly nám už jen </a:t>
            </a:r>
            <a:b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dobře vypočítané příklady.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Alena T\Local Settings\Temporary Internet Files\Content.IE5\QBYTYNDO\MC90044038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44368" y="4384427"/>
            <a:ext cx="5112568" cy="317524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480472" y="2411685"/>
            <a:ext cx="3326552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Seřaď výsledky </a:t>
            </a:r>
          </a:p>
          <a:p>
            <a:r>
              <a:rPr lang="cs-CZ" sz="32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velikosti</a:t>
            </a:r>
            <a:endParaRPr lang="cs-CZ" sz="32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3456136" y="2123653"/>
          <a:ext cx="2952329" cy="42483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</a:tblGrid>
              <a:tr h="7912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26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26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26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2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960192" y="3275781"/>
            <a:ext cx="210826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</a:t>
            </a:r>
            <a:r>
              <a:rPr lang="cs-CZ" sz="3600" b="1" dirty="0" smtClean="0">
                <a:sym typeface="Symbol"/>
              </a:rPr>
              <a:t>  6 =</a:t>
            </a:r>
            <a:r>
              <a:rPr lang="cs-CZ" sz="3600" b="1" dirty="0" smtClean="0"/>
              <a:t> 12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60192" y="5075981"/>
            <a:ext cx="210826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 </a:t>
            </a:r>
            <a:r>
              <a:rPr lang="cs-CZ" sz="3600" b="1" dirty="0" smtClean="0">
                <a:sym typeface="Symbol"/>
              </a:rPr>
              <a:t> 6 = 30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9872" y="3275781"/>
            <a:ext cx="210826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 </a:t>
            </a:r>
            <a:r>
              <a:rPr lang="cs-CZ" sz="3600" b="1" dirty="0" smtClean="0">
                <a:sym typeface="Symbol"/>
              </a:rPr>
              <a:t> 6 = 42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9872" y="4139877"/>
            <a:ext cx="210826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 </a:t>
            </a:r>
            <a:r>
              <a:rPr lang="cs-CZ" sz="3600" b="1" dirty="0" smtClean="0">
                <a:sym typeface="Symbol"/>
              </a:rPr>
              <a:t> 6 = 18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9872" y="5940077"/>
            <a:ext cx="2364750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 </a:t>
            </a:r>
            <a:r>
              <a:rPr lang="cs-CZ" sz="3600" b="1" dirty="0" smtClean="0">
                <a:sym typeface="Symbol"/>
              </a:rPr>
              <a:t> 6 = 60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74713E-6 1.77335E-6 C -0.00519 0.01721 -0.00771 0.03358 -0.0107 0.05163 C -0.0118 0.0724 -0.01369 0.09381 -0.01542 0.11459 C -0.01684 0.13075 -0.01763 0.1532 -0.02251 0.16936 C -0.02393 0.18321 -0.03038 0.20294 -0.03542 0.21637 C -0.03637 0.22602 -0.03794 0.23505 -0.03889 0.2447 C -0.03763 0.26737 -0.04046 0.26737 -0.02597 0.26989 C -0.01023 0.27744 0.00347 0.26779 0.01764 0.26212 C 0.02221 0.25771 0.0274 0.25436 0.03291 0.25247 C 0.03795 0.24596 0.04409 0.24197 0.04945 0.23547 C 0.05527 0.22812 0.06031 0.22078 0.06582 0.21322 C 0.07527 0.20063 0.06236 0.22372 0.07417 0.20378 C 0.0759 0.20105 0.07653 0.19664 0.07889 0.19454 C 0.08692 0.1872 0.09416 0.18006 0.10125 0.17104 C 0.10345 0.16495 0.10771 0.15572 0.1118 0.15215 C 0.114 0.14523 0.11778 0.13578 0.12251 0.1318 C 0.12329 0.13033 0.12408 0.12865 0.12487 0.12718 C 0.12566 0.1255 0.12707 0.12046 0.12707 0.12235 C 0.12707 0.17922 0.12597 0.23631 0.12487 0.29318 C 0.12471 0.30346 0.11196 0.33242 0.10471 0.33893 C 0.10204 0.34418 0.10015 0.34753 0.09542 0.34984 C 0.0929 0.3532 0.09086 0.35761 0.08834 0.36076 C 0.08503 0.36495 0.08031 0.36684 0.07653 0.3702 C 0.06362 0.38216 0.05165 0.39287 0.03638 0.40021 C 0.03449 0.40126 0.03244 0.40189 0.03055 0.40336 C 0.02882 0.40462 0.02772 0.40735 0.02583 0.40819 C 0.01874 0.41175 0.00867 0.41448 0.00111 0.41595 C -0.00834 0.42518 -0.01653 0.42414 -0.02834 0.42539 C -0.06329 0.42372 -0.0984 0.42414 -0.1332 0.42057 C -0.15225 0.41868 -0.14533 0.41469 -0.15556 0.40965 C -0.17209 0.40147 -0.18847 0.39245 -0.205 0.38447 C -0.21035 0.37901 -0.22027 0.37503 -0.2239 0.3702 C -0.22862 0.36411 -0.22594 0.36684 -0.23208 0.36244 C -0.23696 0.35278 -0.24405 0.3446 -0.24972 0.33578 C -0.25554 0.32613 -0.25869 0.31438 -0.26389 0.30451 C -0.26436 0.3022 -0.26436 0.30011 -0.26515 0.29801 C -0.26704 0.2936 -0.27208 0.28563 -0.27208 0.28563 C -0.27601 0.26611 -0.27003 0.29171 -0.2768 0.27471 C -0.27963 0.26737 -0.28152 0.26002 -0.28389 0.25247 C -0.2894 0.23547 -0.29491 0.21889 -0.30514 0.20546 C -0.30766 0.19895 -0.30939 0.19161 -0.31223 0.18489 C -0.31758 0.17314 -0.32325 0.1639 -0.3264 0.15047 C -0.32892 0.1404 -0.33002 0.13893 -0.33459 0.12718 C -0.33537 0.12508 -0.33695 0.12088 -0.33695 0.12088 C -0.33852 0.10472 -0.34325 0.08814 -0.34876 0.07366 C -0.3508 0.0596 -0.35411 0.04827 -0.35931 0.0361 C -0.3634 0.017 -0.37049 -0.00042 -0.37584 -0.01889 C -0.3771 -0.03022 -0.38151 -0.03798 -0.38403 -0.04869 C -0.38702 -0.0617 -0.38875 -0.07534 -0.39222 -0.08793 C -0.39631 -0.10262 -0.39977 -0.11647 -0.40166 -0.132 C -0.40135 -0.1425 -0.40151 -0.15299 -0.40056 -0.16327 C -0.40009 -0.16873 -0.38702 -0.18048 -0.38293 -0.18216 C -0.37852 -0.18972 -0.37442 -0.19349 -0.36749 -0.19622 C -0.35852 -0.20525 -0.35143 -0.20734 -0.34041 -0.20881 C -0.32467 -0.20776 -0.30908 -0.20692 -0.29333 -0.20567 C -0.28341 -0.20483 -0.27381 -0.19832 -0.26389 -0.19622 C -0.24499 -0.18384 -0.21744 -0.1916 -0.19792 -0.19328 C -0.19445 -0.19475 -0.19083 -0.19454 -0.18737 -0.19622 C -0.17886 -0.20021 -0.17288 -0.20651 -0.16375 -0.20881 C -0.16217 -0.21049 -0.16076 -0.21238 -0.15902 -0.21364 C -0.15682 -0.21511 -0.15194 -0.21679 -0.15194 -0.21679 C -0.1458 -0.22497 -0.13792 -0.23043 -0.13084 -0.23715 C -0.12564 -0.24197 -0.12029 -0.24995 -0.11431 -0.25288 C -0.10974 -0.26191 -0.10218 -0.26758 -0.09541 -0.27324 C -0.09399 -0.27429 -0.09336 -0.27681 -0.09195 -0.27786 C -0.08974 -0.27933 -0.08171 -0.28248 -0.07778 -0.28415 C -0.06329 -0.28248 -0.05022 -0.28227 -0.03778 -0.27177 C -0.03463 -0.26548 -0.0307 -0.26044 -0.02708 -0.25435 C -0.02582 -0.24932 -0.02125 -0.24029 -0.02125 -0.24029 C -0.01999 -0.2319 -0.02015 -0.22392 -0.01653 -0.21679 C -0.01259 -0.18258 -0.01306 -0.17859 -0.01306 -0.13347 " pathEditMode="relative" ptsTypes="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5519E-6 -5.08919E-6 C 0.00331 -0.00651 0.00331 -0.01344 0.00583 -0.02036 C 0.00772 -0.02561 0.01166 -0.03421 0.01418 -0.03925 C 0.0167 -0.04953 0.01874 -0.06108 0.02236 -0.07073 C 0.02787 -0.08584 0.02205 -0.06548 0.02598 -0.07996 C 0.03055 -0.12005 0.03732 -0.17314 0.01418 -0.2042 C 0.01276 -0.21092 0.00914 -0.21889 0.00473 -0.22309 C 0.00237 -0.22792 0.00221 -0.22939 -0.00236 -0.23233 C -0.00456 -0.23379 -0.00944 -0.23547 -0.00944 -0.23547 C -0.01338 -0.24072 -0.01606 -0.24114 -0.02125 -0.24324 C -0.03007 -0.25226 -0.03338 -0.24932 -0.04597 -0.24807 C -0.05085 -0.24576 -0.05495 -0.2445 -0.06014 -0.24324 C -0.06565 -0.2382 -0.07179 -0.2403 -0.07778 -0.23694 C -0.08392 -0.23358 -0.08817 -0.23023 -0.09415 -0.22771 C -0.09778 -0.22918 -0.10155 -0.23002 -0.10486 -0.23233 C -0.10817 -0.23463 -0.10911 -0.24051 -0.11069 -0.24492 C -0.11494 -0.25625 -0.11887 -0.26569 -0.12139 -0.27787 C -0.11462 -0.27996 -0.1162 -0.28248 -0.11069 -0.28731 C -0.10832 -0.29717 -0.11163 -0.28773 -0.10596 -0.29361 C -0.10486 -0.29466 -0.10455 -0.29675 -0.1036 -0.29822 C -0.09683 -0.3083 -0.08943 -0.31438 -0.08486 -0.32655 C -0.08124 -0.34775 -0.0814 -0.38301 -0.09069 -0.4019 C -0.09321 -0.41428 -0.0962 -0.42792 -0.08833 -0.43799 C -0.08817 -0.43841 -0.08423 -0.45016 -0.0825 -0.45205 C -0.08156 -0.4531 -0.07998 -0.45289 -0.07888 -0.45373 C -0.07179 -0.45856 -0.06439 -0.46213 -0.05652 -0.46464 C -0.05007 -0.46381 -0.04503 -0.46339 -0.03889 -0.4615 C -0.03101 -0.45898 -0.01527 -0.45373 -0.01527 -0.45373 C -0.00173 -0.44471 0.00221 -0.45121 0.0189 -0.45835 C 0.05134 -0.4445 0.09952 -0.451 0.12597 -0.45058 C 0.13778 -0.4487 0.14959 -0.44765 0.1614 -0.44576 C 0.17872 -0.44282 0.19446 -0.43652 0.21194 -0.43484 C 0.22013 -0.43149 0.22879 -0.42939 0.23682 -0.4254 C 0.24154 -0.42309 0.24658 -0.42141 0.25083 -0.41764 C 0.25209 -0.41659 0.25304 -0.41491 0.25445 -0.41449 C 0.2661 -0.41155 0.28736 -0.4105 0.29917 -0.40966 C 0.34578 -0.39791 0.43805 -0.40525 0.45694 -0.40504 C 0.47631 -0.40232 0.49552 -0.39896 0.51473 -0.3956 C 0.52559 -0.39371 0.53394 -0.38909 0.54527 -0.38783 C 0.55252 -0.38238 0.5563 -0.38049 0.56417 -0.37839 C 0.57314 -0.37377 0.5807 -0.36559 0.59015 -0.36265 C 0.59802 -0.3574 0.60637 -0.353 0.61487 -0.35006 C 0.61802 -0.34376 0.62054 -0.34439 0.62542 -0.34062 C 0.62778 -0.33873 0.6325 -0.33432 0.6325 -0.33432 C 0.63439 -0.33075 0.63613 -0.32676 0.63833 -0.32341 C 0.64085 -0.31942 0.64667 -0.31249 0.64667 -0.31249 C 0.64793 -0.30494 0.6514 -0.30074 0.65376 -0.29361 C 0.65581 -0.28731 0.65675 -0.2829 0.65848 -0.27619 C 0.65959 -0.26318 0.66274 -0.25163 0.66431 -0.23862 C 0.66352 -0.21449 0.66336 -0.19035 0.66195 -0.16664 C 0.661 -0.15174 0.65203 -0.13705 0.64667 -0.12551 C 0.64384 -0.11942 0.64573 -0.11732 0.64069 -0.11291 C 0.63581 -0.10032 0.62872 -0.0957 0.62069 -0.08794 C 0.61755 -0.08479 0.61487 -0.08038 0.61125 -0.0785 C 0.60526 -0.07556 0.60904 -0.07703 0.5996 -0.07535 C 0.58747 -0.07661 0.57456 -0.07409 0.56307 -0.07996 C 0.55976 -0.08164 0.55692 -0.08479 0.55362 -0.08626 C 0.55236 -0.08689 0.55126 -0.08731 0.55 -0.08794 C 0.54842 -0.09004 0.54716 -0.09256 0.54527 -0.09424 C 0.54433 -0.09507 0.54275 -0.09466 0.54181 -0.0957 C 0.53205 -0.1062 0.54984 -0.09487 0.53362 -0.10368 C 0.52827 -0.11291 0.52181 -0.12005 0.51473 -0.12718 C 0.50985 -0.13201 0.50685 -0.13978 0.50292 -0.14607 C 0.50119 -0.1488 0.49882 -0.1509 0.49709 -0.15384 C 0.48953 -0.16643 0.48166 -0.18595 0.47001 -0.19161 C 0.4571 -0.20693 0.46261 -0.20211 0.45458 -0.20882 C 0.44718 -0.22225 0.45552 -0.20924 0.44639 -0.21826 C 0.44466 -0.21994 0.4434 -0.22309 0.44167 -0.22456 C 0.43742 -0.22876 0.43017 -0.2317 0.42513 -0.23379 C 0.41821 -0.24345 0.40608 -0.25289 0.39695 -0.25898 C 0.39805 -0.25688 0.40199 -0.25394 0.40041 -0.25268 C 0.39789 -0.251 0.3949 -0.25436 0.39223 -0.25583 C 0.3864 -0.25898 0.38199 -0.26339 0.37569 -0.26527 C 0.36577 -0.2743 0.35255 -0.27346 0.34153 -0.27934 C 0.31995 -0.2785 0.29933 -0.28374 0.2839 -0.26213 C 0.28217 -0.25604 0.27902 -0.2552 0.27681 -0.24953 C 0.27524 -0.24534 0.27445 -0.24009 0.27319 -0.23547 C 0.27429 -0.22708 0.27476 -0.21868 0.27681 -0.21029 C 0.27524 -0.19707 0.27413 -0.18783 0.27083 -0.17587 C 0.27177 -0.16874 0.27272 -0.16202 0.27445 -0.15531 C 0.27319 -0.15489 0.27083 -0.15384 0.27083 -0.15384 " pathEditMode="relative" ptsTypes="ffffffffffffffffffffffffffffffffffffffffffffffffffffffffffffffffffffffffffffffffA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7826E-6 2.18258E-6 C 0.03873 -0.0042 0.07227 -0.00168 0.11305 2.18258E-6 C 0.14218 -0.0021 0.14911 -0.00063 0.16958 -0.00798 C 0.17761 -0.01511 0.17399 -0.01323 0.18013 -0.01574 C 0.18375 -0.01889 0.18674 -0.02036 0.19083 -0.02204 C 0.19351 -0.02477 0.19666 -0.02666 0.19902 -0.0298 C 0.20438 -0.03694 0.19808 -0.03316 0.20485 -0.0361 C 0.2102 -0.04701 0.20878 -0.05499 0.19902 -0.05982 C 0.19241 -0.06632 0.18343 -0.06968 0.1754 -0.0722 C 0.13195 -0.07094 0.08912 -0.06758 0.04582 -0.06443 C -0.01795 -0.0489 -0.08408 -0.05751 -0.14848 -0.06296 C -0.15242 -0.06464 -0.15635 -0.0659 -0.16029 -0.06758 C -0.16517 -0.07199 -0.16722 -0.07157 -0.17084 -0.07849 C -0.17241 -0.08164 -0.17556 -0.08794 -0.17556 -0.08794 C -0.17808 -0.10641 -0.17619 -0.12466 -0.16265 -0.13201 C -0.15809 -0.13998 -0.151 -0.14607 -0.14376 -0.14922 C -0.13132 -0.16013 -0.11857 -0.16202 -0.10376 -0.16328 C -0.07479 -0.15992 -0.04566 -0.15971 -0.01653 -0.15866 C -0.01275 -0.15677 -0.01181 -0.15698 -0.01417 -0.15698 " pathEditMode="relative" ptsTypes="ffffffffffffffffffA"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8632E-6 -1.36411E-6 C 0.00032 -0.00251 0.00063 -0.00524 0.0011 -0.00776 C 0.00173 -0.01091 0.00347 -0.0172 0.00347 -0.0172 C 0.00441 -0.02602 0.00536 -0.03232 0.00709 -0.04071 C 0.01102 -0.081 0.00976 -0.12717 0.00236 -0.16789 C 0.00063 -0.17733 -1.88632E-6 -0.17376 -0.00236 -0.18216 C -0.00661 -0.19769 -0.00992 -0.21364 -0.01417 -0.22917 C -0.01637 -0.23714 -0.02047 -0.24533 -0.02362 -0.25267 C -0.02488 -0.25582 -0.02614 -0.25876 -0.02708 -0.26212 C -0.02771 -0.26421 -0.02755 -0.26652 -0.02834 -0.26841 C -0.03543 -0.28709 -0.04393 -0.30535 -0.0518 -0.3234 C -0.05322 -0.33641 -0.05463 -0.3427 -0.05306 -0.35634 C -0.05243 -0.36222 -0.04235 -0.36726 -0.04235 -0.36726 C -0.03369 -0.36579 -0.02472 -0.36684 -0.01653 -0.36264 C -0.00913 -0.35886 -0.00393 -0.35047 0.00347 -0.3469 C 0.01071 -0.33725 0.01465 -0.32591 0.0211 -0.31542 C 0.02834 -0.30367 0.03637 -0.29276 0.04362 -0.281 C 0.04598 -0.2703 0.0433 -0.28016 0.0518 -0.26379 C 0.05543 -0.25687 0.05763 -0.24889 0.06125 -0.24176 C 0.06298 -0.23336 0.0655 -0.22518 0.06708 -0.21658 C 0.06834 -0.21028 0.0707 -0.19769 0.0707 -0.19769 C 0.07196 -0.17292 0.07416 -0.15215 0.0707 -0.12717 C 0.06991 -0.12109 0.06739 -0.11563 0.06598 -0.10975 C 0.05842 -0.07765 0.0507 -0.04575 0.04236 -0.01406 C 0.04047 0.00399 0.04204 -0.00776 0.03763 0.01574 C 0.03732 0.01784 0.03653 0.02204 0.03653 0.02204 C 0.03811 0.0468 0.0326 0.09297 0.05653 0.10368 C 0.06661 0.10074 0.07794 0.09843 0.08708 0.09108 C 0.11589 0.068 0.13526 0.01553 0.14014 -0.02665 C 0.14155 -0.03924 0.14155 -0.05204 0.1436 -0.06442 C 0.14864 -0.09548 0.1562 -0.12507 0.15903 -0.15697 C 0.15966 -0.17502 0.15777 -0.20734 0.17305 -0.21825 C 0.18045 -0.2235 0.18863 -0.22581 0.19666 -0.22917 C 0.20296 -0.22875 0.20942 -0.22959 0.21556 -0.2277 C 0.22186 -0.22581 0.22721 -0.21993 0.23319 -0.21658 C 0.23587 -0.2107 0.23933 -0.20566 0.24138 -0.19937 C 0.24264 -0.19538 0.24264 -0.19076 0.24374 -0.18677 C 0.24658 -0.1767 0.25067 -0.16495 0.25445 -0.1553 C 0.25634 -0.13998 0.25965 -0.12507 0.26138 -0.10975 C 0.26028 -0.0936 0.25933 -0.07744 0.25791 -0.06128 C 0.25728 -0.05372 0.25665 -0.05582 0.25445 -0.04868 C 0.24721 -0.02476 0.23776 -0.0065 0.22138 0.00798 C 0.21839 0.02078 0.20595 0.02771 0.19792 0.03463 C 0.19163 0.0468 0.17226 0.06359 0.1625 0.0722 C 0.1562 0.085 0.16124 0.07576 0.1436 0.0957 C 0.14187 0.09759 0.14171 0.10137 0.14014 0.10368 C 0.13352 0.11375 0.13573 0.10619 0.13069 0.11459 C 0.12297 0.1276 0.11479 0.14124 0.10833 0.15551 C 0.10109 0.17167 0.09511 0.18846 0.08944 0.20567 C 0.08802 0.21029 0.08597 0.21973 0.08597 0.21973 C 0.08676 0.23862 0.08597 0.25772 0.08833 0.27639 C 0.08881 0.28038 0.09227 0.28269 0.09416 0.28584 C 0.10188 0.29906 0.11006 0.30389 0.12124 0.30766 C 0.13101 0.30661 0.14092 0.30619 0.15069 0.30452 C 0.1636 0.30221 0.17273 0.28395 0.18013 0.27157 C 0.18769 0.2447 0.1836 0.25415 0.18958 0.24177 C 0.19163 0.23148 0.19241 0.22078 0.1943 0.2105 C 0.19525 0.20567 0.19729 0.20126 0.19792 0.19623 C 0.19824 0.19371 0.19871 0.19098 0.19903 0.18846 C 0.1995 0.18217 0.20013 0.17587 0.20029 0.16957 C 0.20139 0.1383 0.19178 0.12613 0.20847 0.11942 C 0.21745 0.12151 0.22674 0.12068 0.23556 0.12403 C 0.23697 0.12466 0.23697 0.12739 0.23792 0.12886 C 0.24107 0.1339 0.24437 0.13914 0.24847 0.14292 C 0.2502 0.14901 0.25209 0.15236 0.25555 0.15698 C 0.25728 0.16391 0.25965 0.17062 0.265 0.17272 C 0.27319 0.18909 0.27114 0.1807 0.26736 0.2105 C 0.26736 0.21113 0.26657 0.2105 0.2661 0.2105 " pathEditMode="relative" ptsTypes="fffffffffffffffffffffffffffffffffffffffffffffffffffffffffffffffffffA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7925E-7 2.31899E-6 C 0.00221 -0.01007 0.00504 -0.01973 0.00709 -0.0298 C 0.00819 -0.03568 0.01071 -0.04722 0.01071 -0.04722 C 0.01229 -0.09654 0.01386 -0.1448 0.00945 -0.19475 C 0.01134 -0.25855 0.01134 -0.32256 0.01418 -0.38615 C 0.01606 -0.50661 0.01307 -0.43022 0.0178 -0.4978 C 0.01858 -0.51039 0.01858 -0.52193 0.02126 -0.53389 C 0.02268 -0.54019 0.02835 -0.5511 0.02835 -0.5511 C 0.03087 -0.56537 0.02724 -0.54837 0.03543 -0.56999 C 0.03953 -0.58111 0.04551 -0.59097 0.0507 -0.60126 C 0.05228 -0.60441 0.05984 -0.6065 0.06251 -0.60755 C 0.07133 -0.54564 0.06314 -0.60588 0.06488 -0.43484 C 0.06582 -0.34271 0.06803 -0.25058 0.0707 -0.15866 C 0.07212 -0.11312 0.07259 -0.06737 0.07779 -0.02203 C 0.07936 -0.00818 0.08172 0.0084 0.0896 0.01868 C 0.09385 0.01742 0.09826 0.01721 0.10251 0.01553 C 0.10739 0.01385 0.114 0.00525 0.11778 0.00126 C 0.13337 -0.01385 0.14266 -0.02917 0.15431 -0.05058 C 0.15998 -0.06086 0.16344 -0.07555 0.16848 -0.08646 C 0.17447 -0.11437 0.16596 -0.07975 0.17667 -0.10829 C 0.1784 -0.1127 0.18045 -0.1299 0.18139 -0.13347 C 0.18533 -0.14984 0.19021 -0.16642 0.19556 -0.18237 C 0.19698 -0.19559 0.19919 -0.20734 0.20265 -0.21994 C 0.20564 -0.24071 0.20785 -0.25981 0.2132 -0.27954 C 0.21493 -0.3064 0.22359 -0.32948 0.22973 -0.35488 C 0.23776 -0.38825 0.24091 -0.42665 0.25445 -0.45687 C 0.25666 -0.46883 0.25902 -0.47996 0.26264 -0.4915 C 0.26406 -0.50346 0.26736 -0.50913 0.27099 -0.51962 C 0.27571 -0.53326 0.27933 -0.54753 0.28516 -0.56054 C 0.28657 -0.5681 0.29019 -0.58195 0.29334 -0.58867 C 0.29618 -0.59475 0.30106 -0.59979 0.30389 -0.60608 C 0.31035 -0.62057 0.31665 -0.63022 0.32625 -0.6405 C 0.32956 -0.64932 0.33003 -0.64659 0.3357 -0.65163 C 0.34546 -0.65058 0.3505 -0.64932 0.35932 -0.6468 C 0.36546 -0.64281 0.37176 -0.63861 0.37821 -0.63589 C 0.38561 -0.6256 0.39616 -0.61868 0.40529 -0.6107 C 0.41868 -0.59874 0.4319 -0.58657 0.44529 -0.57461 C 0.45647 -0.56453 0.4456 -0.57209 0.4582 -0.55887 C 0.46119 -0.55593 0.46481 -0.55425 0.46765 -0.5511 C 0.47032 -0.54795 0.47221 -0.54355 0.47473 -0.54019 C 0.48166 -0.53095 0.48402 -0.52969 0.49237 -0.52277 C 0.49473 -0.51815 0.49646 -0.5127 0.49945 -0.50871 C 0.50213 -0.50514 0.50622 -0.50451 0.5089 -0.50094 C 0.51158 -0.49738 0.51252 -0.49234 0.51473 -0.48835 C 0.52354 -0.47219 0.51299 -0.49633 0.52181 -0.47723 C 0.52291 -0.47492 0.5248 -0.46946 0.52543 -0.46632 C 0.52638 -0.4617 0.5278 -0.45225 0.5278 -0.45225 C 0.52654 -0.43987 0.52701 -0.42959 0.52181 -0.41931 C 0.51614 -0.39454 0.50559 -0.36537 0.49473 -0.34397 C 0.49347 -0.33662 0.4919 -0.32906 0.49001 -0.32193 C 0.48969 -0.31899 0.48701 -0.30157 0.49001 -0.29989 C 0.4941 -0.29759 0.49851 -0.3043 0.50292 -0.30472 C 0.52402 -0.3064 0.54527 -0.30577 0.56653 -0.30619 C 0.58637 -0.31668 0.60967 -0.31165 0.63014 -0.31081 C 0.62746 -0.29591 0.60778 -0.27345 0.59723 -0.26841 C 0.58495 -0.25267 0.5659 -0.24953 0.55015 -0.24344 C 0.51236 -0.22896 0.47237 -0.23148 0.43348 -0.2277 C 0.42372 -0.22539 0.4138 -0.22476 0.40404 -0.22308 C 0.38703 -0.21658 0.36971 -0.21469 0.35223 -0.21217 C 0.34641 -0.20818 0.34074 -0.20525 0.3346 -0.20252 C 0.32688 -0.19265 0.31523 -0.183 0.30515 -0.17754 C 0.30185 -0.17335 0.29744 -0.16978 0.29445 -0.16495 C 0.29271 -0.16222 0.2924 -0.15845 0.29098 -0.15551 C 0.28941 -0.14858 0.285 -0.14229 0.28043 -0.1383 C 0.27965 -0.13662 0.27902 -0.13494 0.27807 -0.13347 C 0.27697 -0.13179 0.27539 -0.13053 0.27445 -0.12886 C 0.2713 -0.1234 0.2691 -0.11731 0.26626 -0.11144 C 0.2639 -0.10682 0.2628 -0.10073 0.26028 -0.09591 C 0.25949 -0.09297 0.25886 -0.08961 0.25807 -0.08646 C 0.25776 -0.08478 0.25681 -0.08164 0.25681 -0.08164 C 0.25839 -0.05142 0.25807 -0.06506 0.25807 -0.04092 " pathEditMode="relative" ptsTypes="ffffffffffffffff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7" grpId="0" animBg="1"/>
      <p:bldP spid="9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chytré hlavičky</a:t>
            </a:r>
            <a:endParaRPr lang="cs-CZ" sz="80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7784" y="1475581"/>
            <a:ext cx="9577064" cy="579596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Jitka koupila sestře tři perníčky po šesti korunách. Kolik dostala od sestry korun, když jí sestra navíc přidala ještě 3 Kč, které jí dlužila?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b="1" dirty="0" smtClean="0">
              <a:solidFill>
                <a:srgbClr val="6F3505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6F3505"/>
                </a:solidFill>
              </a:rPr>
              <a:t>    3 </a:t>
            </a:r>
            <a:r>
              <a:rPr lang="cs-CZ" b="1" dirty="0" smtClean="0">
                <a:solidFill>
                  <a:srgbClr val="6F3505"/>
                </a:solidFill>
                <a:sym typeface="Symbol"/>
              </a:rPr>
              <a:t> 6 + 3 = 18 + 3 = 21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   </a:t>
            </a:r>
            <a:r>
              <a:rPr lang="cs-CZ" b="1" dirty="0" smtClean="0">
                <a:solidFill>
                  <a:srgbClr val="6F3505"/>
                </a:solidFill>
                <a:sym typeface="Symbol"/>
              </a:rPr>
              <a:t>Jitka dostala od sestry celkem 21 Kč.</a:t>
            </a:r>
            <a:endParaRPr lang="cs-CZ" b="1" dirty="0">
              <a:solidFill>
                <a:srgbClr val="6F3505"/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791840" y="3635821"/>
          <a:ext cx="8496944" cy="151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96944"/>
              </a:tblGrid>
              <a:tr h="1512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 descr="C:\Documents and Settings\Alena T\Local Settings\Temporary Internet Files\Content.IE5\YUVHUASS\MC9003360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896" y="3851845"/>
            <a:ext cx="1152128" cy="1117565"/>
          </a:xfrm>
          <a:prstGeom prst="rect">
            <a:avLst/>
          </a:prstGeom>
          <a:noFill/>
        </p:spPr>
      </p:pic>
      <p:pic>
        <p:nvPicPr>
          <p:cNvPr id="1028" name="Picture 4" descr="C:\Documents and Settings\Alena T\Local Settings\Temporary Internet Files\Content.IE5\QBYTYNDO\MC9003314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64048" y="3851845"/>
            <a:ext cx="1048188" cy="1124213"/>
          </a:xfrm>
          <a:prstGeom prst="rect">
            <a:avLst/>
          </a:prstGeom>
          <a:noFill/>
        </p:spPr>
      </p:pic>
      <p:pic>
        <p:nvPicPr>
          <p:cNvPr id="1030" name="Picture 6" descr="C:\Documents and Settings\Alena T\Local Settings\Temporary Internet Files\Content.IE5\XLQXSYO3\MC9003360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6177" y="3851845"/>
            <a:ext cx="1311848" cy="1184596"/>
          </a:xfrm>
          <a:prstGeom prst="rect">
            <a:avLst/>
          </a:prstGeom>
          <a:noFill/>
        </p:spPr>
      </p:pic>
      <p:sp>
        <p:nvSpPr>
          <p:cNvPr id="16" name="Elipsa 15"/>
          <p:cNvSpPr/>
          <p:nvPr/>
        </p:nvSpPr>
        <p:spPr>
          <a:xfrm>
            <a:off x="7992640" y="3995861"/>
            <a:ext cx="864096" cy="864096"/>
          </a:xfrm>
          <a:prstGeom prst="ellips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15" name="Elipsa 14"/>
          <p:cNvSpPr/>
          <p:nvPr/>
        </p:nvSpPr>
        <p:spPr>
          <a:xfrm>
            <a:off x="6984528" y="4067869"/>
            <a:ext cx="864096" cy="864096"/>
          </a:xfrm>
          <a:prstGeom prst="ellips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14" name="Elipsa 13"/>
          <p:cNvSpPr/>
          <p:nvPr/>
        </p:nvSpPr>
        <p:spPr>
          <a:xfrm>
            <a:off x="5976416" y="4139877"/>
            <a:ext cx="864096" cy="864096"/>
          </a:xfrm>
          <a:prstGeom prst="ellips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5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91840" y="1115541"/>
            <a:ext cx="8568531" cy="1653678"/>
          </a:xfrm>
        </p:spPr>
        <p:txBody>
          <a:bodyPr/>
          <a:lstStyle/>
          <a:p>
            <a:r>
              <a:rPr lang="cs-CZ" b="1" dirty="0" smtClean="0">
                <a:solidFill>
                  <a:srgbClr val="6F3505"/>
                </a:solidFill>
              </a:rPr>
              <a:t>Zdroje: www.office.</a:t>
            </a:r>
            <a:r>
              <a:rPr lang="cs-CZ" b="1" dirty="0" err="1" smtClean="0">
                <a:solidFill>
                  <a:srgbClr val="6F3505"/>
                </a:solidFill>
              </a:rPr>
              <a:t>microsoft.com</a:t>
            </a:r>
            <a:endParaRPr lang="cs-CZ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896</TotalTime>
  <Words>607</Words>
  <Application>Microsoft Office PowerPoint</Application>
  <PresentationFormat>Vlastní</PresentationFormat>
  <Paragraphs>137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Násobení číslem 6</vt:lpstr>
      <vt:lpstr>Násobilka čísla 6</vt:lpstr>
      <vt:lpstr>Prezentace aplikace PowerPoint</vt:lpstr>
      <vt:lpstr>Prezentace aplikace PowerPoint</vt:lpstr>
      <vt:lpstr>Přemýšlej</vt:lpstr>
      <vt:lpstr>Rozklad čísel na součin</vt:lpstr>
      <vt:lpstr>Vyhledej špatně spočítané příklady     a vyhoď je do koše (počítej po sloupcích):</vt:lpstr>
      <vt:lpstr>Zbyly nám už jen  dobře vypočítané příklady.</vt:lpstr>
      <vt:lpstr>Pro chytré hlavičky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číslem 6</dc:title>
  <dc:subject>Matematika 3</dc:subject>
  <dc:creator>Mgr. Jana Kneřová</dc:creator>
  <cp:lastModifiedBy>Jana Kneřová</cp:lastModifiedBy>
  <cp:revision>120</cp:revision>
  <cp:lastPrinted>1601-01-01T00:00:00Z</cp:lastPrinted>
  <dcterms:created xsi:type="dcterms:W3CDTF">2011-08-21T18:05:50Z</dcterms:created>
  <dcterms:modified xsi:type="dcterms:W3CDTF">2013-01-22T11:26:27Z</dcterms:modified>
  <cp:contentStatus/>
</cp:coreProperties>
</file>