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92" r:id="rId1"/>
  </p:sldMasterIdLst>
  <p:notesMasterIdLst>
    <p:notesMasterId r:id="rId12"/>
  </p:notesMasterIdLst>
  <p:sldIdLst>
    <p:sldId id="256" r:id="rId2"/>
    <p:sldId id="257" r:id="rId3"/>
    <p:sldId id="268" r:id="rId4"/>
    <p:sldId id="259" r:id="rId5"/>
    <p:sldId id="261" r:id="rId6"/>
    <p:sldId id="266" r:id="rId7"/>
    <p:sldId id="258" r:id="rId8"/>
    <p:sldId id="263" r:id="rId9"/>
    <p:sldId id="262" r:id="rId10"/>
    <p:sldId id="267" r:id="rId11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F35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24" y="-414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48510427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3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7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5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2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88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25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63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1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6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8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763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52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28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05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8813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257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6337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1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90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5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9" y="300992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7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763" indent="0">
              <a:buNone/>
              <a:defRPr sz="3100"/>
            </a:lvl2pPr>
            <a:lvl3pPr marL="1007525" indent="0">
              <a:buNone/>
              <a:defRPr sz="2600"/>
            </a:lvl3pPr>
            <a:lvl4pPr marL="1511289" indent="0">
              <a:buNone/>
              <a:defRPr sz="2200"/>
            </a:lvl4pPr>
            <a:lvl5pPr marL="2015050" indent="0">
              <a:buNone/>
              <a:defRPr sz="2200"/>
            </a:lvl5pPr>
            <a:lvl6pPr marL="2518813" indent="0">
              <a:buNone/>
              <a:defRPr sz="2200"/>
            </a:lvl6pPr>
            <a:lvl7pPr marL="3022575" indent="0">
              <a:buNone/>
              <a:defRPr sz="2200"/>
            </a:lvl7pPr>
            <a:lvl8pPr marL="3526337" indent="0">
              <a:buNone/>
              <a:defRPr sz="2200"/>
            </a:lvl8pPr>
            <a:lvl9pPr marL="4030100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50" tIns="50377" rIns="100750" bIns="5037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8"/>
            <a:ext cx="9072563" cy="4989036"/>
          </a:xfrm>
          <a:prstGeom prst="rect">
            <a:avLst/>
          </a:prstGeom>
        </p:spPr>
        <p:txBody>
          <a:bodyPr vert="horz" lIns="100750" tIns="50377" rIns="100750" bIns="5037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4"/>
            <a:ext cx="3192198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1007525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822" indent="-377822" algn="l" defTabSz="1007525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614" indent="-314850" algn="l" defTabSz="1007525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409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170" indent="-251882" algn="l" defTabSz="1007525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6932" indent="-251882" algn="l" defTabSz="1007525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0695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4457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8220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1982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76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52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289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05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881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257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6337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10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9992" y="971525"/>
            <a:ext cx="5751513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416523"/>
              </p:ext>
            </p:extLst>
          </p:nvPr>
        </p:nvGraphicFramePr>
        <p:xfrm>
          <a:off x="791840" y="2771725"/>
          <a:ext cx="8568952" cy="4009527"/>
        </p:xfrm>
        <a:graphic>
          <a:graphicData uri="http://schemas.openxmlformats.org/drawingml/2006/table">
            <a:tbl>
              <a:tblPr/>
              <a:tblGrid>
                <a:gridCol w="4189267"/>
                <a:gridCol w="4379685"/>
              </a:tblGrid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21767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VY_32_INOVACE_03_MA_Násobení číslem_7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Ma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 3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CZ.1.07/1.4.00/21.1135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Procvičení a rozšíření násobení sedmi. Rozklad čísla na součin, slovní úlohy. Sudá a lichá čísla. Mezipředmětové vztahy.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3808" y="1043533"/>
            <a:ext cx="9072563" cy="4989036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15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</a:t>
            </a:r>
            <a:r>
              <a:rPr lang="cs-CZ" sz="8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ctr">
              <a:buNone/>
            </a:pPr>
            <a:endParaRPr lang="cs-CZ" sz="66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sz="8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číslem 7</a:t>
            </a: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Alena T\Local Settings\Temporary Internet Files\Content.IE5\667WO81N\MC90044146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00552" y="3347789"/>
            <a:ext cx="2742857" cy="2742857"/>
          </a:xfrm>
          <a:prstGeom prst="rect">
            <a:avLst/>
          </a:prstGeom>
          <a:noFill/>
        </p:spPr>
      </p:pic>
      <p:pic>
        <p:nvPicPr>
          <p:cNvPr id="1028" name="Picture 4" descr="C:\Documents and Settings\Alena T\Local Settings\Temporary Internet Files\Content.IE5\667WO81N\MC90043266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6696496" y="5219997"/>
            <a:ext cx="1858516" cy="1858516"/>
          </a:xfrm>
          <a:prstGeom prst="rect">
            <a:avLst/>
          </a:prstGeom>
          <a:noFill/>
        </p:spPr>
      </p:pic>
      <p:pic>
        <p:nvPicPr>
          <p:cNvPr id="1030" name="Picture 6" descr="C:\Documents and Settings\Alena T\Local Settings\Temporary Internet Files\Content.IE5\829CF494\MC90041561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1800" y="3635821"/>
            <a:ext cx="2732790" cy="2664296"/>
          </a:xfrm>
          <a:prstGeom prst="rect">
            <a:avLst/>
          </a:prstGeom>
          <a:noFill/>
        </p:spPr>
      </p:pic>
      <p:pic>
        <p:nvPicPr>
          <p:cNvPr id="9" name="Obrázek 8" descr="MC900433911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488584" y="539477"/>
            <a:ext cx="1704975" cy="17049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bg2">
                    <a:lumMod val="90000"/>
                  </a:schemeClr>
                </a:solidFill>
              </a:rPr>
              <a:t>Slunéčko sedmitečné</a:t>
            </a:r>
            <a:endParaRPr lang="cs-CZ" sz="7200" b="1" dirty="0">
              <a:solidFill>
                <a:schemeClr val="bg2">
                  <a:lumMod val="9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Děti pozorovaly venku list, na kterém se sešly hned čtyři berušky. Kolik napočítaly děti                    na beruškách teček?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2050" name="Picture 2" descr="C:\Documents and Settings\Alena T\Local Settings\Temporary Internet Files\Content.IE5\GVXW2N1C\MC90044185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04408" y="3059757"/>
            <a:ext cx="3683762" cy="3384376"/>
          </a:xfrm>
          <a:prstGeom prst="rect">
            <a:avLst/>
          </a:prstGeom>
          <a:noFill/>
        </p:spPr>
      </p:pic>
      <p:pic>
        <p:nvPicPr>
          <p:cNvPr id="7" name="Obrázek 6" descr="MC900230290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3507485">
            <a:off x="6206072" y="4169476"/>
            <a:ext cx="1140491" cy="1008112"/>
          </a:xfrm>
          <a:prstGeom prst="rect">
            <a:avLst/>
          </a:prstGeom>
        </p:spPr>
      </p:pic>
      <p:pic>
        <p:nvPicPr>
          <p:cNvPr id="8" name="Obrázek 7" descr="MC900230290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200552" y="4427909"/>
            <a:ext cx="1140491" cy="1008112"/>
          </a:xfrm>
          <a:prstGeom prst="rect">
            <a:avLst/>
          </a:prstGeom>
        </p:spPr>
      </p:pic>
      <p:pic>
        <p:nvPicPr>
          <p:cNvPr id="9" name="Obrázek 8" descr="MC900230290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20086205">
            <a:off x="8297111" y="4622892"/>
            <a:ext cx="1140491" cy="1008112"/>
          </a:xfrm>
          <a:prstGeom prst="rect">
            <a:avLst/>
          </a:prstGeom>
        </p:spPr>
      </p:pic>
      <p:pic>
        <p:nvPicPr>
          <p:cNvPr id="10" name="Obrázek 9" descr="MC900230290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9014383">
            <a:off x="7415692" y="3440258"/>
            <a:ext cx="1140491" cy="1008112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63848" y="3563813"/>
            <a:ext cx="4896544" cy="23250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 + </a:t>
            </a:r>
            <a:r>
              <a:rPr lang="cs-CZ" sz="2800" dirty="0" err="1" smtClean="0"/>
              <a:t>7</a:t>
            </a:r>
            <a:r>
              <a:rPr lang="cs-CZ" sz="2800" dirty="0" smtClean="0"/>
              <a:t> + </a:t>
            </a:r>
            <a:r>
              <a:rPr lang="cs-CZ" sz="2800" dirty="0" err="1" smtClean="0"/>
              <a:t>7</a:t>
            </a:r>
            <a:r>
              <a:rPr lang="cs-CZ" sz="2800" dirty="0" smtClean="0"/>
              <a:t> + </a:t>
            </a:r>
            <a:r>
              <a:rPr lang="cs-CZ" sz="2800" dirty="0" err="1" smtClean="0"/>
              <a:t>7</a:t>
            </a:r>
            <a:r>
              <a:rPr lang="cs-CZ" sz="2800" dirty="0" smtClean="0"/>
              <a:t> = 28</a:t>
            </a:r>
          </a:p>
          <a:p>
            <a:endParaRPr lang="cs-CZ" sz="2800" dirty="0" smtClean="0"/>
          </a:p>
          <a:p>
            <a:r>
              <a:rPr lang="cs-CZ" sz="2800" dirty="0" smtClean="0"/>
              <a:t>nebo              </a:t>
            </a:r>
            <a:r>
              <a:rPr lang="cs-CZ" sz="4400" b="1" dirty="0" smtClean="0">
                <a:solidFill>
                  <a:srgbClr val="0070C0"/>
                </a:solidFill>
              </a:rPr>
              <a:t>4 </a:t>
            </a:r>
            <a:r>
              <a:rPr lang="cs-CZ" sz="4400" b="1" dirty="0" smtClean="0">
                <a:solidFill>
                  <a:srgbClr val="0070C0"/>
                </a:solidFill>
                <a:sym typeface="Symbol"/>
              </a:rPr>
              <a:t> 7 = 28</a:t>
            </a:r>
            <a:endParaRPr lang="cs-CZ" sz="4400" b="1" dirty="0" smtClean="0">
              <a:solidFill>
                <a:srgbClr val="0070C0"/>
              </a:solidFill>
            </a:endParaRPr>
          </a:p>
          <a:p>
            <a:endParaRPr lang="cs-CZ" sz="2800" dirty="0" smtClean="0"/>
          </a:p>
          <a:p>
            <a:endParaRPr lang="cs-CZ" sz="2800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863848" y="5292005"/>
            <a:ext cx="6200736" cy="4930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Berušky měly dohromady 28 teček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35856" y="6300117"/>
            <a:ext cx="8366393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Víš, proč jsou slunéčka tak užitečná?</a:t>
            </a:r>
            <a:endParaRPr lang="cs-CZ" sz="36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087984" y="6948189"/>
            <a:ext cx="6115777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Požírají mšice, které škodí na rostlinách.</a:t>
            </a:r>
            <a:endParaRPr lang="cs-CZ" sz="24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3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4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5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1000"/>
                            </p:stCondLst>
                            <p:childTnLst>
                              <p:par>
                                <p:cTn id="28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0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1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3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8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Násobilka čísla 7</a:t>
            </a:r>
            <a:endParaRPr lang="cs-CZ" sz="88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75816" y="1547589"/>
            <a:ext cx="4917805" cy="589659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        0 </a:t>
            </a:r>
            <a:r>
              <a:rPr lang="cs-CZ" b="1" dirty="0" smtClean="0">
                <a:sym typeface="Symbol"/>
              </a:rPr>
              <a:t> 7 = 0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1  7 = </a:t>
            </a:r>
            <a:r>
              <a:rPr lang="cs-CZ" b="1" dirty="0" err="1" smtClean="0">
                <a:sym typeface="Symbol"/>
              </a:rPr>
              <a:t>7</a:t>
            </a:r>
            <a:endParaRPr lang="cs-CZ" b="1" dirty="0" smtClean="0">
              <a:sym typeface="Symbol"/>
            </a:endParaRPr>
          </a:p>
          <a:p>
            <a:pPr>
              <a:buNone/>
            </a:pPr>
            <a:r>
              <a:rPr lang="cs-CZ" b="1" dirty="0" smtClean="0">
                <a:sym typeface="Symbol"/>
              </a:rPr>
              <a:t>        2  7 = 14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3  7 = 21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4  7 = 28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5  7 = 35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6  7 = 42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7  </a:t>
            </a:r>
            <a:r>
              <a:rPr lang="cs-CZ" b="1" dirty="0" err="1" smtClean="0">
                <a:sym typeface="Symbol"/>
              </a:rPr>
              <a:t>7</a:t>
            </a:r>
            <a:r>
              <a:rPr lang="cs-CZ" b="1" dirty="0" smtClean="0">
                <a:sym typeface="Symbol"/>
              </a:rPr>
              <a:t> = 49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8  7 = 56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9  7 = 63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10  7 = 70</a:t>
            </a:r>
          </a:p>
          <a:p>
            <a:endParaRPr lang="cs-CZ" dirty="0" smtClean="0">
              <a:sym typeface="Symbol"/>
            </a:endParaRPr>
          </a:p>
          <a:p>
            <a:endParaRPr lang="cs-CZ" dirty="0" smtClean="0">
              <a:sym typeface="Symbol"/>
            </a:endParaRPr>
          </a:p>
          <a:p>
            <a:endParaRPr lang="cs-CZ" dirty="0" smtClean="0">
              <a:sym typeface="Symbol"/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816176" y="1619597"/>
            <a:ext cx="5781901" cy="5500013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</a:t>
            </a:r>
            <a:r>
              <a:rPr lang="cs-CZ" sz="8000" b="1" dirty="0" smtClean="0">
                <a:solidFill>
                  <a:srgbClr val="6F3505"/>
                </a:solidFill>
              </a:rPr>
              <a:t>8 </a:t>
            </a:r>
            <a:r>
              <a:rPr lang="cs-CZ" sz="8000" b="1" dirty="0" smtClean="0">
                <a:solidFill>
                  <a:srgbClr val="6F3505"/>
                </a:solidFill>
                <a:sym typeface="Symbol"/>
              </a:rPr>
              <a:t> 7 = 56</a:t>
            </a:r>
            <a:endParaRPr lang="cs-CZ" sz="8000" b="1" dirty="0">
              <a:solidFill>
                <a:srgbClr val="6F3505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04208" y="2483693"/>
            <a:ext cx="1518364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činitel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32400" y="2483693"/>
            <a:ext cx="1518364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činitel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60392" y="5796061"/>
            <a:ext cx="4134465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součin (násobení)</a:t>
            </a:r>
            <a:endParaRPr lang="cs-CZ" sz="3600" b="1" dirty="0"/>
          </a:p>
        </p:txBody>
      </p:sp>
      <p:cxnSp>
        <p:nvCxnSpPr>
          <p:cNvPr id="9" name="Přímá spojovací šipka 8"/>
          <p:cNvCxnSpPr/>
          <p:nvPr/>
        </p:nvCxnSpPr>
        <p:spPr>
          <a:xfrm flipH="1">
            <a:off x="4752280" y="2987749"/>
            <a:ext cx="360040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>
            <a:off x="6192440" y="2987749"/>
            <a:ext cx="216024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6408464" y="4931965"/>
            <a:ext cx="1368152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87784" y="251445"/>
          <a:ext cx="9505056" cy="7040880"/>
        </p:xfrm>
        <a:graphic>
          <a:graphicData uri="http://schemas.openxmlformats.org/drawingml/2006/table">
            <a:tbl>
              <a:tblPr firstRow="1" bandRow="1">
                <a:tableStyleId>{D113A9D2-9D6B-4929-AA2D-F23B5EE8CBE7}</a:tableStyleId>
              </a:tblPr>
              <a:tblGrid>
                <a:gridCol w="2376264"/>
                <a:gridCol w="2376264"/>
                <a:gridCol w="2376264"/>
                <a:gridCol w="2376264"/>
              </a:tblGrid>
              <a:tr h="1081698">
                <a:tc gridSpan="4"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rgbClr val="002060"/>
                          </a:solidFill>
                        </a:rPr>
                        <a:t>Vypočítej</a:t>
                      </a:r>
                      <a:r>
                        <a:rPr lang="cs-CZ" sz="6600" dirty="0" smtClean="0"/>
                        <a:t>  </a:t>
                      </a:r>
                      <a:r>
                        <a:rPr lang="cs-CZ" sz="3600" dirty="0" smtClean="0"/>
                        <a:t>       </a:t>
                      </a:r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5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 7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 7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7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 </a:t>
                      </a:r>
                      <a:r>
                        <a:rPr lang="cs-CZ" sz="3600" b="1" dirty="0" err="1" smtClean="0">
                          <a:solidFill>
                            <a:schemeClr val="bg2"/>
                          </a:solidFill>
                          <a:sym typeface="Symbol"/>
                        </a:rPr>
                        <a:t>7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 7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0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 7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 7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2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 7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 7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10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 7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 7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528144" y="1547589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35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28144" y="2699717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49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72160" y="3851845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0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56136" y="5075981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14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56136" y="6228109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70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136656" y="1475581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63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136656" y="2699717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28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136656" y="3851845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56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136656" y="5075981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21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136656" y="6228109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42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bg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Rozklad čísel na součin</a:t>
            </a:r>
            <a:endParaRPr lang="cs-CZ" sz="6600" b="1" dirty="0">
              <a:solidFill>
                <a:schemeClr val="bg2">
                  <a:lumMod val="9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3808" y="1475581"/>
            <a:ext cx="9072563" cy="637212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*  Už víme, že čísla můžeme rozložit na součin dvou čísel, často existuje i víc možností:</a:t>
            </a:r>
          </a:p>
          <a:p>
            <a:pPr>
              <a:buNone/>
            </a:pPr>
            <a:r>
              <a:rPr lang="cs-CZ" b="1" dirty="0" smtClean="0"/>
              <a:t>    14 = 2 </a:t>
            </a:r>
            <a:r>
              <a:rPr lang="cs-CZ" b="1" dirty="0" smtClean="0">
                <a:sym typeface="Symbol"/>
              </a:rPr>
              <a:t> 7 = </a:t>
            </a:r>
            <a:r>
              <a:rPr lang="cs-CZ" b="1" dirty="0" err="1" smtClean="0">
                <a:sym typeface="Symbol"/>
              </a:rPr>
              <a:t>7</a:t>
            </a:r>
            <a:r>
              <a:rPr lang="cs-CZ" b="1" dirty="0" smtClean="0">
                <a:sym typeface="Symbol"/>
              </a:rPr>
              <a:t>  2 = 1  14 = </a:t>
            </a:r>
            <a:r>
              <a:rPr lang="cs-CZ" b="1" dirty="0" err="1" smtClean="0">
                <a:sym typeface="Symbol"/>
              </a:rPr>
              <a:t>14</a:t>
            </a:r>
            <a:r>
              <a:rPr lang="cs-CZ" b="1" dirty="0" smtClean="0">
                <a:sym typeface="Symbol"/>
              </a:rPr>
              <a:t>  1</a:t>
            </a:r>
          </a:p>
          <a:p>
            <a:pPr>
              <a:buNone/>
            </a:pPr>
            <a:endParaRPr lang="cs-CZ" b="1" dirty="0" smtClean="0">
              <a:sym typeface="Symbol"/>
            </a:endParaRPr>
          </a:p>
          <a:p>
            <a:pPr>
              <a:buFont typeface="Arial" charset="0"/>
              <a:buChar char="•"/>
            </a:pPr>
            <a:r>
              <a:rPr lang="cs-CZ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Zkus najít aspoň dva rozklady těchto čísel:  </a:t>
            </a:r>
          </a:p>
          <a:p>
            <a:pPr>
              <a:buNone/>
            </a:pPr>
            <a:r>
              <a:rPr lang="cs-CZ" dirty="0" smtClean="0">
                <a:sym typeface="Symbol"/>
              </a:rPr>
              <a:t>    </a:t>
            </a: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    21</a:t>
            </a:r>
            <a:r>
              <a:rPr lang="cs-CZ" b="1" dirty="0" smtClean="0">
                <a:sym typeface="Symbol"/>
              </a:rPr>
              <a:t> = </a:t>
            </a:r>
            <a:endParaRPr lang="cs-CZ" dirty="0" smtClean="0">
              <a:sym typeface="Symbol"/>
            </a:endParaRPr>
          </a:p>
          <a:p>
            <a:pPr>
              <a:buNone/>
            </a:pPr>
            <a:endParaRPr lang="cs-CZ" dirty="0" smtClean="0">
              <a:sym typeface="Symbol"/>
            </a:endParaRPr>
          </a:p>
          <a:p>
            <a:pPr>
              <a:buNone/>
            </a:pPr>
            <a:r>
              <a:rPr lang="cs-CZ" dirty="0" smtClean="0">
                <a:sym typeface="Symbol"/>
              </a:rPr>
              <a:t>  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49</a:t>
            </a:r>
            <a:r>
              <a:rPr lang="cs-CZ" b="1" dirty="0" smtClean="0">
                <a:sym typeface="Symbol"/>
              </a:rPr>
              <a:t> = </a:t>
            </a:r>
            <a:endParaRPr lang="cs-CZ" dirty="0" smtClean="0">
              <a:sym typeface="Symbol"/>
            </a:endParaRPr>
          </a:p>
          <a:p>
            <a:pPr>
              <a:buNone/>
            </a:pPr>
            <a:r>
              <a:rPr lang="cs-CZ" dirty="0" smtClean="0">
                <a:sym typeface="Symbol"/>
              </a:rPr>
              <a:t>    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99952" y="5292005"/>
            <a:ext cx="5186035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ym typeface="Symbol"/>
              </a:rPr>
              <a:t>3  7 = </a:t>
            </a:r>
            <a:r>
              <a:rPr lang="cs-CZ" sz="3200" dirty="0" err="1" smtClean="0">
                <a:sym typeface="Symbol"/>
              </a:rPr>
              <a:t>7</a:t>
            </a:r>
            <a:r>
              <a:rPr lang="cs-CZ" sz="3200" dirty="0" smtClean="0">
                <a:sym typeface="Symbol"/>
              </a:rPr>
              <a:t>  3 = 1  21 = </a:t>
            </a:r>
            <a:r>
              <a:rPr lang="cs-CZ" sz="3200" dirty="0" err="1" smtClean="0">
                <a:sym typeface="Symbol"/>
              </a:rPr>
              <a:t>21</a:t>
            </a:r>
            <a:r>
              <a:rPr lang="cs-CZ" sz="3200" dirty="0" smtClean="0">
                <a:sym typeface="Symbol"/>
              </a:rPr>
              <a:t>  1</a:t>
            </a:r>
            <a:endParaRPr lang="cs-CZ" sz="3200" dirty="0"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95896" y="6516141"/>
            <a:ext cx="8280920" cy="607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3600" dirty="0" smtClean="0">
                <a:latin typeface="+mn-lt"/>
                <a:sym typeface="Symbol"/>
              </a:rPr>
              <a:t>     7  </a:t>
            </a:r>
            <a:r>
              <a:rPr lang="cs-CZ" sz="3600" dirty="0" err="1" smtClean="0">
                <a:latin typeface="+mn-lt"/>
                <a:sym typeface="Symbol"/>
              </a:rPr>
              <a:t>7</a:t>
            </a:r>
            <a:r>
              <a:rPr lang="cs-CZ" sz="3600" dirty="0" smtClean="0">
                <a:latin typeface="+mn-lt"/>
                <a:sym typeface="Symbol"/>
              </a:rPr>
              <a:t> = 1  49 = </a:t>
            </a:r>
            <a:r>
              <a:rPr lang="cs-CZ" sz="3600" dirty="0" err="1" smtClean="0">
                <a:latin typeface="+mn-lt"/>
                <a:sym typeface="Symbol"/>
              </a:rPr>
              <a:t>49</a:t>
            </a:r>
            <a:r>
              <a:rPr lang="cs-CZ" sz="3600" dirty="0" smtClean="0">
                <a:latin typeface="+mn-lt"/>
                <a:sym typeface="Symbol"/>
              </a:rPr>
              <a:t>  1</a:t>
            </a:r>
          </a:p>
        </p:txBody>
      </p:sp>
      <p:pic>
        <p:nvPicPr>
          <p:cNvPr id="2053" name="Picture 5" descr="C:\Documents and Settings\Alena T\Local Settings\Temporary Internet Files\Content.IE5\667WO81N\MC9003436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7272560" y="4715941"/>
            <a:ext cx="2160240" cy="22841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chemeClr val="bg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přemýšlení</a:t>
            </a:r>
            <a:endParaRPr lang="cs-CZ" sz="8800" b="1" dirty="0">
              <a:solidFill>
                <a:schemeClr val="bg2">
                  <a:lumMod val="9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9792" y="1763928"/>
            <a:ext cx="9072563" cy="579574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/>
              <a:t>    </a:t>
            </a:r>
            <a:r>
              <a:rPr lang="cs-CZ" sz="3200" b="1" dirty="0" smtClean="0"/>
              <a:t>Hanička si do vlasů koupila stužku dlouhou 7 cm. Bětka má dlouhé vlasy, takže její stuha do vlasů byla třikrát delší.</a:t>
            </a:r>
          </a:p>
          <a:p>
            <a:pPr>
              <a:buNone/>
            </a:pPr>
            <a:r>
              <a:rPr lang="cs-CZ" sz="3200" b="1" dirty="0" smtClean="0"/>
              <a:t>    Jak dlouhou stuhu měla Bětka?</a:t>
            </a:r>
          </a:p>
          <a:p>
            <a:pPr>
              <a:buNone/>
            </a:pPr>
            <a:r>
              <a:rPr lang="cs-CZ" sz="3200" dirty="0" smtClean="0"/>
              <a:t>      </a:t>
            </a:r>
            <a:r>
              <a:rPr lang="cs-CZ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</a:t>
            </a:r>
            <a:r>
              <a:rPr lang="cs-CZ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 7 = 21</a:t>
            </a:r>
          </a:p>
          <a:p>
            <a:pPr>
              <a:buNone/>
            </a:pPr>
            <a:endParaRPr lang="cs-CZ" sz="3200" dirty="0" smtClean="0">
              <a:sym typeface="Symbol"/>
            </a:endParaRPr>
          </a:p>
          <a:p>
            <a:pPr>
              <a:buNone/>
            </a:pPr>
            <a:r>
              <a:rPr lang="cs-CZ" sz="3200" dirty="0" smtClean="0">
                <a:sym typeface="Symbol"/>
              </a:rPr>
              <a:t>     </a:t>
            </a:r>
            <a:r>
              <a:rPr lang="cs-CZ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Bětčina stuha měřila 21 cm.</a:t>
            </a:r>
          </a:p>
          <a:p>
            <a:pPr>
              <a:buNone/>
            </a:pPr>
            <a:endParaRPr lang="cs-CZ" sz="3200" dirty="0" smtClean="0">
              <a:sym typeface="Symbol"/>
            </a:endParaRPr>
          </a:p>
          <a:p>
            <a:pPr>
              <a:buNone/>
            </a:pPr>
            <a:r>
              <a:rPr lang="cs-CZ" sz="3200" dirty="0" smtClean="0">
                <a:sym typeface="Symbol"/>
              </a:rPr>
              <a:t>   </a:t>
            </a:r>
            <a:r>
              <a:rPr lang="cs-CZ" sz="3200" b="1" dirty="0" smtClean="0">
                <a:solidFill>
                  <a:srgbClr val="0070C0"/>
                </a:solidFill>
                <a:sym typeface="Symbol"/>
              </a:rPr>
              <a:t> Zkus ukázat na pravítku, jak byla dlouhá každá stužka</a:t>
            </a:r>
            <a:r>
              <a:rPr lang="cs-CZ" sz="3200" dirty="0" smtClean="0">
                <a:sym typeface="Symbol"/>
              </a:rPr>
              <a:t>.</a:t>
            </a:r>
          </a:p>
          <a:p>
            <a:pPr>
              <a:buNone/>
            </a:pPr>
            <a:endParaRPr lang="cs-CZ" sz="32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2520032" y="4499917"/>
            <a:ext cx="5107488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Víš, proč násobíme zrovna třemi?</a:t>
            </a:r>
            <a:endParaRPr lang="cs-CZ" sz="2400" b="1" dirty="0"/>
          </a:p>
        </p:txBody>
      </p:sp>
      <p:pic>
        <p:nvPicPr>
          <p:cNvPr id="4101" name="Picture 5" descr="C:\Documents and Settings\Alena T\Local Settings\Temporary Internet Files\Content.IE5\667WO81N\MC9002328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7632600" y="2411685"/>
            <a:ext cx="2160240" cy="2203808"/>
          </a:xfrm>
          <a:prstGeom prst="rect">
            <a:avLst/>
          </a:prstGeom>
          <a:noFill/>
        </p:spPr>
      </p:pic>
      <p:pic>
        <p:nvPicPr>
          <p:cNvPr id="4102" name="Picture 6" descr="C:\Documents and Settings\Alena T\Local Settings\Temporary Internet Files\Content.IE5\667WO81N\MC90029092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547926">
            <a:off x="1116040" y="4982956"/>
            <a:ext cx="1971190" cy="1939567"/>
          </a:xfrm>
          <a:prstGeom prst="rect">
            <a:avLst/>
          </a:prstGeom>
          <a:noFill/>
        </p:spPr>
      </p:pic>
      <p:pic>
        <p:nvPicPr>
          <p:cNvPr id="4103" name="Picture 7" descr="C:\Documents and Settings\Alena T\Local Settings\Temporary Internet Files\Content.IE5\CXF90233\MC900432607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3170720">
            <a:off x="8448170" y="5603518"/>
            <a:ext cx="1194609" cy="119460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96493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 a roztřiď: sudý součin dej   do nákupního vozíku, lichý součin      do koše na papíry</a:t>
            </a:r>
            <a:r>
              <a:rPr lang="cs-CZ" sz="2800" dirty="0" smtClean="0"/>
              <a:t>(počítej po sloupcích):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72160" y="2483693"/>
            <a:ext cx="1197764" cy="607539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8 </a:t>
            </a:r>
            <a:r>
              <a:rPr lang="cs-CZ" sz="3600" b="1" dirty="0" smtClean="0">
                <a:sym typeface="Symbol"/>
              </a:rPr>
              <a:t> 7 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84328" y="2483693"/>
            <a:ext cx="1224136" cy="607539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4 </a:t>
            </a:r>
            <a:r>
              <a:rPr lang="cs-CZ" sz="3600" b="1" dirty="0" smtClean="0">
                <a:sym typeface="Symbol"/>
              </a:rPr>
              <a:t> 7 </a:t>
            </a:r>
            <a:r>
              <a:rPr lang="cs-CZ" sz="3600" b="1" dirty="0" smtClean="0"/>
              <a:t> 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72160" y="3203773"/>
            <a:ext cx="1197764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7 </a:t>
            </a:r>
            <a:r>
              <a:rPr lang="cs-CZ" sz="3600" b="1" dirty="0" smtClean="0">
                <a:sym typeface="Symbol"/>
              </a:rPr>
              <a:t> </a:t>
            </a:r>
            <a:r>
              <a:rPr lang="cs-CZ" sz="3600" b="1" dirty="0" err="1" smtClean="0">
                <a:sym typeface="Symbol"/>
              </a:rPr>
              <a:t>7</a:t>
            </a:r>
            <a:r>
              <a:rPr lang="cs-CZ" sz="3600" b="1" dirty="0" smtClean="0">
                <a:sym typeface="Symbol"/>
              </a:rPr>
              <a:t> 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72160" y="3923853"/>
            <a:ext cx="1197764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3 </a:t>
            </a:r>
            <a:r>
              <a:rPr lang="cs-CZ" sz="3600" b="1" dirty="0" smtClean="0">
                <a:sym typeface="Symbol"/>
              </a:rPr>
              <a:t> 7 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72160" y="4715941"/>
            <a:ext cx="1197764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0</a:t>
            </a:r>
            <a:r>
              <a:rPr lang="cs-CZ" sz="3600" b="1" dirty="0" smtClean="0">
                <a:sym typeface="Symbol"/>
              </a:rPr>
              <a:t>  7 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56136" y="5580037"/>
            <a:ext cx="1440160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10 </a:t>
            </a:r>
            <a:r>
              <a:rPr lang="cs-CZ" sz="3600" b="1" dirty="0" smtClean="0">
                <a:sym typeface="Symbol"/>
              </a:rPr>
              <a:t> 7 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84328" y="3203773"/>
            <a:ext cx="1197764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2</a:t>
            </a:r>
            <a:r>
              <a:rPr lang="cs-CZ" sz="3600" b="1" dirty="0" smtClean="0">
                <a:sym typeface="Symbol"/>
              </a:rPr>
              <a:t>  7 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84328" y="3923853"/>
            <a:ext cx="1197764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9 </a:t>
            </a:r>
            <a:r>
              <a:rPr lang="cs-CZ" sz="3600" b="1" dirty="0" smtClean="0">
                <a:sym typeface="Symbol"/>
              </a:rPr>
              <a:t> 7 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84328" y="4715941"/>
            <a:ext cx="1197764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5 </a:t>
            </a:r>
            <a:r>
              <a:rPr lang="cs-CZ" sz="3600" b="1" dirty="0" smtClean="0">
                <a:sym typeface="Symbol"/>
              </a:rPr>
              <a:t> 7 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84328" y="5580037"/>
            <a:ext cx="1197764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</a:t>
            </a:r>
            <a:r>
              <a:rPr lang="cs-CZ" sz="3600" dirty="0" smtClean="0"/>
              <a:t> </a:t>
            </a:r>
            <a:r>
              <a:rPr lang="cs-CZ" sz="3600" b="1" dirty="0" smtClean="0">
                <a:sym typeface="Symbol"/>
              </a:rPr>
              <a:t> 7 </a:t>
            </a:r>
            <a:endParaRPr lang="cs-CZ" sz="3600" dirty="0"/>
          </a:p>
        </p:txBody>
      </p:sp>
      <p:pic>
        <p:nvPicPr>
          <p:cNvPr id="3074" name="Picture 2" descr="C:\Documents and Settings\Alena T\Local Settings\Temporary Internet Files\Content.IE5\QBYTYNDO\MC90044038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0512" y="4384427"/>
            <a:ext cx="3600400" cy="2923802"/>
          </a:xfrm>
          <a:prstGeom prst="rect">
            <a:avLst/>
          </a:prstGeom>
          <a:noFill/>
        </p:spPr>
      </p:pic>
      <p:pic>
        <p:nvPicPr>
          <p:cNvPr id="3078" name="Picture 6" descr="C:\Documents and Settings\Alena T\Local Settings\Temporary Internet Files\Content.IE5\GVXW2N1C\MC90029093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776" y="4571925"/>
            <a:ext cx="2520280" cy="2610885"/>
          </a:xfrm>
          <a:prstGeom prst="rect">
            <a:avLst/>
          </a:prstGeom>
          <a:noFill/>
        </p:spPr>
      </p:pic>
      <p:sp>
        <p:nvSpPr>
          <p:cNvPr id="20" name="Zkosené hrany 19"/>
          <p:cNvSpPr/>
          <p:nvPr/>
        </p:nvSpPr>
        <p:spPr>
          <a:xfrm>
            <a:off x="287784" y="2411685"/>
            <a:ext cx="2664296" cy="648072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Sudé číslo</a:t>
            </a:r>
            <a:endParaRPr lang="cs-CZ" sz="3200" dirty="0"/>
          </a:p>
        </p:txBody>
      </p:sp>
      <p:sp>
        <p:nvSpPr>
          <p:cNvPr id="21" name="Zkosené hrany 20"/>
          <p:cNvSpPr/>
          <p:nvPr/>
        </p:nvSpPr>
        <p:spPr>
          <a:xfrm>
            <a:off x="6768504" y="2483693"/>
            <a:ext cx="3024336" cy="648072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Liché číslo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22856" y="3059757"/>
            <a:ext cx="2563523" cy="12945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/>
              <a:t>Je číslo, které</a:t>
            </a:r>
          </a:p>
          <a:p>
            <a:pPr algn="ctr"/>
            <a:r>
              <a:rPr lang="cs-CZ" sz="2800" b="1" dirty="0" smtClean="0"/>
              <a:t>končí číslicí</a:t>
            </a:r>
          </a:p>
          <a:p>
            <a:pPr algn="ctr"/>
            <a:r>
              <a:rPr lang="cs-CZ" sz="2800" b="1" dirty="0" smtClean="0"/>
              <a:t>0, 2, 4, 6.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984528" y="3131765"/>
            <a:ext cx="2563522" cy="12945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/>
              <a:t>Je číslo, které</a:t>
            </a:r>
          </a:p>
          <a:p>
            <a:pPr algn="ctr"/>
            <a:r>
              <a:rPr lang="cs-CZ" sz="2800" b="1" dirty="0" smtClean="0"/>
              <a:t>končí číslicí</a:t>
            </a:r>
          </a:p>
          <a:p>
            <a:pPr algn="ctr"/>
            <a:r>
              <a:rPr lang="cs-CZ" sz="2800" b="1" dirty="0" smtClean="0"/>
              <a:t>1, 3, 5, 7, 9.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871960" y="3275781"/>
            <a:ext cx="6256841" cy="12945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 teď si můžeš odnést čísla</a:t>
            </a:r>
          </a:p>
          <a:p>
            <a:r>
              <a:rPr lang="cs-CZ" sz="2800" b="1" dirty="0" smtClean="0"/>
              <a:t>z nákupního vozíku. Kolik výsledků</a:t>
            </a:r>
          </a:p>
          <a:p>
            <a:r>
              <a:rPr lang="cs-CZ" sz="2800" b="1" dirty="0" smtClean="0"/>
              <a:t>násobení tam skončilo?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448024" y="5940077"/>
            <a:ext cx="6518131" cy="6647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pět čísel – 0, 14, 28, 56, 70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77925E-7 4.36516E-6 C 0.00126 -0.00672 0.00346 -0.01113 0.00582 -0.01721 C 0.00677 -0.02855 0.00976 -0.03778 0.01165 -0.04869 C 0.01149 -0.0552 0.01921 -0.16055 0.00456 -0.19937 C 0.00251 -0.21637 -0.00426 -0.23106 -0.01654 -0.23715 C -0.02709 -0.23169 -0.02284 -0.23358 -0.02961 -0.23085 C -0.04409 -0.21763 -0.04866 -0.20042 -0.05669 -0.18049 C -0.06078 -0.1702 -0.06393 -0.16181 -0.06724 -0.15069 C -0.07338 -0.08101 -0.07007 -0.07493 -0.06834 0.0298 C -0.06913 0.07471 -0.0696 0.11983 -0.0707 0.16474 C -0.07117 0.1851 -0.07653 0.20776 -0.0896 0.21972 C -0.09259 0.23294 -0.10093 0.21322 -0.10377 0.20881 C -0.10644 0.19727 -0.1033 0.20881 -0.11321 0.18992 C -0.11605 0.18447 -0.11778 0.17838 -0.1203 0.17271 C -0.12172 0.16516 -0.12471 0.15823 -0.12613 0.15068 C -0.12786 0.14102 -0.12754 0.13074 -0.12849 0.12088 C -0.12707 0.06841 -0.12518 0.01616 -0.12376 -0.0361 C -0.12471 -0.05541 -0.12109 -0.10934 -0.13321 -0.13348 C -0.13542 -0.1553 -0.13227 -0.13453 -0.13794 -0.15236 C -0.14408 -0.17125 -0.14061 -0.17503 -0.15085 -0.19161 C -0.15258 -0.20336 -0.1562 -0.21616 -0.1614 -0.22603 C -0.16392 -0.23106 -0.16974 -0.2403 -0.16974 -0.2403 C -0.17132 -0.2468 -0.17305 -0.25058 -0.17793 -0.25289 C -0.18139 -0.25982 -0.18501 -0.26401 -0.19084 -0.26695 C -0.21525 -0.26212 -0.21761 -0.2468 -0.23209 -0.22456 C -0.23446 -0.2149 -0.23808 -0.20588 -0.24044 -0.19623 C -0.24453 -0.17902 -0.24044 -0.19119 -0.24501 -0.17902 C -0.24847 -0.14859 -0.24327 -0.18678 -0.24973 -0.15866 C -0.25083 -0.15362 -0.25193 -0.13306 -0.25209 -0.13033 C -0.24926 -0.03694 -0.24815 -0.01448 -0.24863 0.09422 C -0.24894 0.14186 -0.24422 0.21867 -0.2628 0.26841 C -0.27177 0.32004 -0.26988 0.31836 -0.26988 0.39391 " pathEditMode="fixed" ptsTypes="fffffffffffffffffffffffffffffffA">
                                      <p:cBhvr>
                                        <p:cTn id="5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38797E-6 -3.41028E-6 C -0.0008 0.0638 -0.00143 0.12781 -0.00237 0.19161 C -0.00284 0.22561 -0.00489 0.20798 -0.00237 0.22603 C -0.00206 0.23589 -0.00095 0.2766 -6.38797E-6 0.29045 C 0.00188 0.32004 -0.00442 0.31606 0.00598 0.32004 C 0.03243 0.31878 0.07006 0.3213 0.09903 0.31228 C 0.10061 0.31018 0.10202 0.30808 0.10375 0.30619 C 0.10596 0.30388 0.11084 0.2999 0.11084 0.2999 C 0.11604 0.29003 0.11934 0.27933 0.12485 0.2701 C 0.12958 0.2382 0.13178 0.2063 0.13556 0.1744 C 0.13682 0.14628 0.13714 0.11732 0.14028 0.08961 C 0.14328 0.03337 0.14737 -0.02245 0.15083 -0.07849 C 0.15351 -0.12109 0.15383 -0.16033 0.16264 -0.20084 C 0.16343 -0.21238 0.16375 -0.22392 0.16501 -0.23546 C 0.16705 -0.25414 0.17241 -0.27051 0.17792 -0.2873 C 0.18689 -0.315 0.19335 -0.34208 0.20626 -0.36726 C 0.20846 -0.38363 0.2198 -0.3937 0.22972 -0.40189 C 0.23381 -0.40524 0.23759 -0.40923 0.24153 -0.4128 C 0.24263 -0.41385 0.24499 -0.41595 0.24499 -0.41595 C 0.2505 -0.4149 0.26515 -0.41301 0.27097 -0.40818 C 0.27853 -0.40189 0.27459 -0.40399 0.28278 -0.40189 C 0.28388 -0.40084 0.28499 -0.39958 0.28625 -0.39874 C 0.28814 -0.39748 0.2905 -0.39727 0.29223 -0.39559 C 0.30042 -0.38825 0.30734 -0.37922 0.31569 -0.37209 C 0.31884 -0.36684 0.32199 -0.36159 0.32514 -0.35635 C 0.33002 -0.34837 0.33663 -0.34606 0.34167 -0.33893 C 0.34891 -0.32864 0.35568 -0.31815 0.36277 -0.30766 C 0.37048 -0.29612 0.37363 -0.28101 0.38166 -0.26988 C 0.38497 -0.25372 0.39158 -0.24029 0.3982 -0.22602 C 0.40308 -0.21574 0.40512 -0.20357 0.41001 -0.19307 C 0.41253 -0.17901 0.40906 -0.1958 0.41473 -0.17901 C 0.41819 -0.16831 0.41835 -0.1553 0.42292 -0.14585 C 0.4237 -0.1425 0.42559 -0.13977 0.42638 -0.13641 C 0.43048 -0.11836 0.42481 -0.13137 0.43 -0.12088 C 0.43284 -0.10199 0.43646 -0.08163 0.44291 -0.06422 C 0.44512 -0.05016 0.44433 -0.03421 0.45236 -0.0235 C 0.45614 0.02959 0.45457 0.0829 0.44764 0.13494 C 0.44669 0.15215 0.44559 0.16852 0.44291 0.18531 C 0.44244 0.19224 0.44071 0.19853 0.44055 0.20567 C 0.43961 0.24869 0.44843 0.28961 0.4311 0.32508 C 0.43189 0.32781 0.43347 0.34334 0.43347 0.33117 " pathEditMode="fixed" ptsTypes="ffffffffffffffffffffffffffffffffffffffffA">
                                      <p:cBhvr>
                                        <p:cTn id="5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03212E-6 -9.54879E-7 C -0.00505 0.00336 -0.01198 0.00923 -0.01528 0.01553 C -0.01859 0.02182 -0.01969 0.02686 -0.02473 0.03127 C -0.03118 0.05288 -0.023 0.0298 -0.03071 0.04239 C -0.0367 0.05225 -0.03607 0.05498 -0.04126 0.06275 C -0.05575 0.08415 -0.04079 0.05897 -0.05543 0.08478 C -0.06016 0.09318 -0.06535 0.10346 -0.07307 0.10661 C -0.07669 0.11332 -0.08 0.11794 -0.08598 0.12088 C -0.08976 0.12445 -0.09401 0.13011 -0.09779 0.13326 C -0.09952 0.13473 -0.10188 0.13494 -0.10361 0.13641 C -0.10802 0.13998 -0.11243 0.14375 -0.11668 0.14753 C -0.12849 0.14501 -0.1392 0.1404 -0.15085 0.13809 C -0.15841 0.13305 -0.16581 0.12738 -0.17321 0.12235 C -0.17841 0.11878 -0.18187 0.11353 -0.18722 0.10976 C -0.19053 0.10283 -0.19195 0.098 -0.19793 0.0957 C -0.20596 0.08142 -0.20218 0.08688 -0.20848 0.07849 C -0.21163 0.06778 -0.21446 0.06401 -0.22029 0.05477 C -0.22281 0.0468 -0.22391 0.04029 -0.22737 0.03295 C -0.23037 0.01993 -0.23273 0.00881 -0.23446 -0.00483 C -0.23525 -0.01113 -0.23682 -0.02372 -0.23682 -0.02372 C -0.23603 -0.04932 -0.23556 -0.07492 -0.23446 -0.10053 C -0.23383 -0.11543 -0.2247 -0.13494 -0.22139 -0.14922 C -0.21903 -0.15929 -0.21903 -0.16957 -0.2121 -0.17587 C -0.21068 -0.18615 -0.20643 -0.19706 -0.20029 -0.2042 C -0.19903 -0.20567 -0.19699 -0.20588 -0.19557 -0.20735 C -0.19037 -0.21301 -0.18581 -0.22099 -0.1803 -0.22624 C -0.17888 -0.2277 -0.17699 -0.22791 -0.17557 -0.22938 C -0.16408 -0.24051 -0.1614 -0.24869 -0.14723 -0.25604 C -0.13558 -0.26863 -0.12361 -0.27471 -0.1096 -0.28101 C -0.09826 -0.28605 -0.08724 -0.29276 -0.07543 -0.29528 C -0.0663 -0.30011 -0.05779 -0.29696 -0.04835 -0.29528 C -0.02489 -0.28374 -0.04567 -0.29528 -0.0189 -0.27492 C -0.01245 -0.2701 -0.00552 -0.26674 0.00109 -0.26233 C 0.0044 -0.26023 0.0066 -0.25583 0.00944 -0.25289 C 0.01841 -0.24365 0.01936 -0.24323 0.02707 -0.23715 C 0.0414 -0.2128 0.0351 -0.22162 0.04471 -0.20882 C 0.04739 -0.1956 0.04502 -0.2042 0.05526 -0.18531 L 0.05526 -0.18531 C 0.05904 -0.17377 0.06282 -0.16223 0.06707 -0.15089 C 0.06943 -0.13033 0.071 -0.11941 0.07179 -0.09591 C 0.06974 -0.04659 0.06675 0.00231 0.06471 0.05162 C 0.06581 0.0766 0.06817 0.10052 0.07415 0.12403 C 0.07667 0.13389 0.07651 0.14208 0.08124 0.15068 C 0.08203 0.15383 0.08203 0.1574 0.0836 0.16012 C 0.09069 0.1723 0.11651 0.16915 0.12123 0.16936 C 0.13714 0.17376 0.1395 0.17817 0.1543 0.16789 C 0.15713 0.16579 0.15934 0.15865 0.16138 0.1553 C 0.17115 0.13935 0.17918 0.12046 0.1861 0.10199 C 0.18736 0.0915 0.18957 0.0831 0.19319 0.07366 C 0.19508 0.06065 0.19681 0.04743 0.19902 0.03442 C 0.20027 0.00189 0.20138 -0.03043 0.20264 -0.06296 C 0.20358 -0.08689 0.20169 -0.1234 0.21082 -0.14775 C 0.2135 -0.16978 0.22326 -0.18867 0.22972 -0.20882 C 0.23397 -0.22225 0.23964 -0.2426 0.24735 -0.25289 C 0.25176 -0.27639 0.26184 -0.30472 0.27207 -0.32508 C 0.27617 -0.33327 0.2757 -0.33662 0.28152 -0.34229 C 0.2853 -0.35005 0.29018 -0.35173 0.29569 -0.35635 C 0.30278 -0.35026 0.30561 -0.34145 0.31207 -0.33452 C 0.31837 -0.31774 0.32435 -0.30074 0.33443 -0.28731 C 0.35049 -0.23694 0.37269 -0.18888 0.38166 -0.13515 C 0.38277 -0.11711 0.38182 -0.09696 0.38639 -0.08017 C 0.38717 -0.07178 0.38733 -0.06338 0.38859 -0.05499 C 0.38954 -0.04869 0.39221 -0.0361 0.39221 -0.0361 C 0.39253 -0.0298 0.39221 -0.02351 0.39332 -0.01742 C 0.39379 -0.0149 0.39646 -0.01364 0.39694 -0.01113 C 0.3982 -0.00399 0.39741 0.00357 0.39804 0.01091 C 0.3982 0.01301 0.39883 0.01511 0.3993 0.01721 C 0.39961 0.02602 0.40024 0.03504 0.4004 0.04386 C 0.40103 0.0957 0.40056 0.14753 0.40166 0.19937 C 0.40182 0.20629 0.40323 0.21301 0.40402 0.21972 C 0.40434 0.22308 0.40638 0.22917 0.40638 0.22917 C 0.40701 0.23672 0.40875 0.24512 0.40875 0.25267 " pathEditMode="fixed" ptsTypes="ffffffffffffffffffffffffffffffffffffFffffffffffffffffffffffffffffffffffA">
                                      <p:cBhvr>
                                        <p:cTn id="5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20265E-6 1.36411E-6 C 0.00409 0.01112 0.00488 0.02119 0.01071 0.03127 C 0.01165 0.04029 0.01275 0.04911 0.01417 0.05813 C 0.01448 0.11563 0.01448 0.17313 0.01527 0.23064 C 0.01559 0.25771 0.02566 0.29045 0.04708 0.29507 C 0.0592 0.29402 0.07148 0.29381 0.08361 0.29192 C 0.08817 0.29129 0.09227 0.28457 0.09668 0.28247 C 0.09778 0.28038 0.09872 0.27786 0.10014 0.27618 C 0.10108 0.27513 0.10266 0.27576 0.1036 0.27471 C 0.111 0.26673 0.10077 0.27198 0.10959 0.26841 C 0.11352 0.26296 0.11652 0.25687 0.1214 0.25267 C 0.12423 0.24722 0.12533 0.24239 0.12848 0.23693 C 0.13006 0.23064 0.13258 0.22518 0.13541 0.21972 C 0.13683 0.21238 0.13887 0.20524 0.14013 0.19769 C 0.14439 0.13914 0.14659 0.0596 0.12848 1.36411E-6 C 0.12675 -0.02246 0.12518 -0.04554 0.1214 -0.06758 C 0.12014 -0.09864 0.11935 -0.09843 0.1214 -0.12886 C 0.1225 -0.14481 0.13021 -0.15845 0.13667 -0.17125 C 0.13966 -0.17713 0.14108 -0.18489 0.14486 -0.18993 C 0.1469 -0.19266 0.14974 -0.19392 0.15194 -0.19623 C 0.16155 -0.20609 0.17084 -0.21574 0.18249 -0.21994 C 0.19414 -0.2298 0.19839 -0.21217 0.20249 -0.20105 C 0.20564 -0.19287 0.2091 -0.18489 0.21319 -0.17755 C 0.21445 -0.17545 0.21587 -0.17356 0.21681 -0.17125 C 0.22453 -0.15299 0.22878 -0.13348 0.23555 -0.11459 C 0.23965 -0.10263 0.245 -0.09087 0.24862 -0.07849 C 0.25114 -0.06968 0.25319 -0.06065 0.25555 -0.05184 C 0.25744 -0.04449 0.26153 -0.0298 0.26153 -0.0298 C 0.26405 -0.00903 0.27208 0.01259 0.27681 0.03295 C 0.28184 0.07618 0.27932 0.12214 0.28735 0.16474 C 0.29208 0.1895 0.3009 0.21301 0.30751 0.23693 C 0.30893 0.24218 0.30877 0.24932 0.31097 0.25435 C 0.32058 0.27555 0.32719 0.29339 0.34624 0.29674 C 0.36388 0.30451 0.38246 0.30577 0.40057 0.31081 C 0.49409 0.30598 0.44261 0.32256 0.47111 0.29674 C 0.47709 0.28457 0.46906 0.29863 0.47819 0.29045 C 0.47945 0.2894 0.47961 0.28688 0.48055 0.28562 C 0.4837 0.28142 0.48811 0.27828 0.49236 0.27618 C 0.4963 0.26925 0.49724 0.26946 0.50291 0.26673 C 0.51141 0.25855 0.51881 0.25183 0.52763 0.24491 C 0.53094 0.23232 0.52574 0.24764 0.53362 0.23861 C 0.53535 0.23651 0.53566 0.23295 0.53708 0.23064 C 0.53802 0.22917 0.5396 0.22875 0.5407 0.22749 C 0.54353 0.22413 0.54621 0.22014 0.54889 0.21658 C 0.55015 0.21511 0.55251 0.21196 0.55251 0.21196 C 0.55534 0.20231 0.56054 0.19727 0.56416 0.18824 C 0.56778 0.17922 0.56936 0.16831 0.57361 0.16012 C 0.57487 0.1511 0.57676 0.14249 0.57833 0.13347 C 0.58069 0.07135 0.58211 0.0193 0.5618 -0.03463 C 0.56007 -0.04428 0.55676 -0.05205 0.55251 -0.05981 C 0.55062 -0.06884 0.55062 -0.07157 0.54542 -0.07849 C 0.54353 -0.08794 0.54007 -0.09444 0.53598 -0.102 C 0.5311 -0.11123 0.53566 -0.10514 0.53236 -0.11312 C 0.52684 -0.12655 0.52102 -0.13893 0.51362 -0.15068 C 0.51126 -0.15992 0.51425 -0.15152 0.50889 -0.15866 C 0.50795 -0.15992 0.50748 -0.16202 0.50653 -0.16328 C 0.50228 -0.16894 0.49425 -0.16978 0.4889 -0.17272 C 0.47583 -0.17167 0.47095 -0.1723 0.46056 -0.1681 C 0.45835 -0.16621 0.45205 -0.16139 0.45001 -0.15866 C 0.44166 -0.14775 0.43379 -0.12823 0.42875 -0.11459 C 0.4267 -0.10913 0.41505 -0.10808 0.41111 -0.10682 C 0.40324 -0.0999 0.39805 -0.09759 0.38876 -0.09591 C 0.37773 -0.09696 0.36671 -0.09717 0.35569 -0.09906 C 0.35191 -0.09969 0.3442 -0.10535 0.33932 -0.10682 C 0.32908 -0.11459 0.3168 -0.119 0.30751 -0.12886 C 0.30074 -0.13599 0.29743 -0.14481 0.29098 -0.15068 C 0.27869 -0.17356 0.26704 -0.19748 0.25445 -0.21994 C 0.24405 -0.23862 0.25051 -0.22288 0.24154 -0.24177 C 0.23476 -0.25604 0.22689 -0.26779 0.21918 -0.28101 C 0.21792 -0.2829 0.21807 -0.28584 0.21681 -0.28731 C 0.20768 -0.29738 0.19288 -0.30913 0.18249 -0.31879 C 0.1806 -0.32067 0.17777 -0.32067 0.17556 -0.32193 C 0.16643 -0.32739 0.1573 -0.33285 0.14848 -0.33914 C 0.12911 -0.35299 0.10691 -0.36328 0.08487 -0.36579 C 0.04928 -0.37776 -0.01543 -0.3681 -0.04834 -0.36747 C -0.06991 -0.36433 -0.09148 -0.36013 -0.11305 -0.35635 C -0.12959 -0.34754 -0.10235 -0.36118 -0.13778 -0.35173 C -0.13966 -0.35131 -0.14061 -0.34796 -0.1425 -0.34691 C -0.14423 -0.34586 -0.14644 -0.34586 -0.14832 -0.34544 C -0.1551 -0.34082 -0.17068 -0.33914 -0.17068 -0.33914 C -0.17415 -0.3362 -0.17808 -0.33432 -0.18139 -0.33138 C -0.18281 -0.33012 -0.18344 -0.32781 -0.18485 -0.32655 C -0.18879 -0.32277 -0.19446 -0.31962 -0.19903 -0.31711 C -0.20595 -0.30787 -0.21383 -0.29948 -0.22264 -0.2936 C -0.22815 -0.28269 -0.23414 -0.27241 -0.24028 -0.26233 C -0.24296 -0.25079 -0.23902 -0.26464 -0.245 -0.25289 C -0.24752 -0.24785 -0.24721 -0.24365 -0.25083 -0.23715 C -0.2513 -0.23547 -0.25146 -0.23379 -0.25209 -0.23232 C -0.25272 -0.23064 -0.25398 -0.22938 -0.25445 -0.2277 C -0.2587 -0.21259 -0.25162 -0.22687 -0.25917 -0.21364 C -0.26248 -0.19685 -0.26736 -0.19434 -0.25445 -0.2042 C -0.2587 -0.13851 -0.25744 -0.08416 -0.25681 -0.01427 C -0.25791 0.01196 -0.25917 0.03798 -0.26028 0.06422 C -0.26075 0.07576 -0.26075 0.0873 -0.26138 0.09884 C -0.26154 0.10157 -0.26264 0.10661 -0.26264 0.10661 " pathEditMode="fixed" ptsTypes="ffffffffffffffffffffffffffffffffffffffffffffffffffffffffffffffffffffffffffffffffffffffffffffffA">
                                      <p:cBhvr>
                                        <p:cTn id="6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4349E-6 2.36097E-6 C -0.00441 0.00378 -0.00661 0.00756 -0.00834 0.01427 C -0.00126 0.01469 0.00583 0.01637 0.01291 0.01574 C 0.02047 0.01511 0.02614 0.00966 0.03291 0.0063 C 0.03653 0.00147 0.037 -0.00231 0.0411 -0.00608 C 0.04251 -0.01112 0.0444 -0.01532 0.04582 -0.02035 C 0.04692 -0.02455 0.04944 -0.03295 0.04944 -0.03295 C 0.04976 -0.03819 0.05086 -0.04323 0.05055 -0.04848 C 0.04992 -0.06065 0.04881 -0.07261 0.04708 -0.08457 C 0.04409 -0.10556 0.00661 -0.10157 0.0011 -0.10199 C -0.01574 -0.10073 -0.01889 -0.10262 -0.0318 -0.09716 C -0.03621 -0.09528 -0.04487 -0.09087 -0.04487 -0.09087 C -0.06109 -0.07345 -0.04235 -0.09171 -0.05542 -0.0831 C -0.07148 -0.07261 -0.05637 -0.07933 -0.06597 -0.07534 C -0.07542 -0.06715 -0.07999 -0.05813 -0.08487 -0.04533 C -0.0877 -0.02917 -0.08691 -0.02245 -0.08376 -0.00461 C -0.07999 0.01658 -0.07636 0.02477 -0.06723 0.04239 C -0.06644 0.04407 -0.06613 0.04617 -0.06487 0.04722 C -0.0444 0.06548 -0.02204 0.0787 0.00236 0.08479 C 0.01842 0.08332 0.03448 0.08206 0.05055 0.08017 C 0.0696 0.07786 0.08912 0.04659 0.09888 0.02833 C 0.10361 0.01973 0.10125 0.02791 0.10471 0.01889 C 0.10802 0.01008 0.10833 0.00168 0.1129 -0.00608 C 0.11431 -0.01889 0.11746 -0.03106 0.11888 -0.04386 C 0.11935 -0.06065 0.1203 -0.07723 0.12014 -0.09402 C 0.11967 -0.13641 0.11605 -0.15509 0.09999 -0.18825 C 0.0992 -0.18992 0.09857 -0.19181 0.09762 -0.19307 C 0.09448 -0.19727 0.0907 -0.20063 0.08833 -0.20545 C 0.08345 -0.21532 0.07778 -0.22077 0.06944 -0.22434 C 0.05952 -0.23567 0.04881 -0.24092 0.03637 -0.2447 C 0.02661 -0.24785 0.01779 -0.2554 0.00819 -0.25897 C -0.00252 -0.26296 -0.02173 -0.26506 -0.0318 -0.26673 C -0.05259 -0.26485 -0.06991 -0.26296 -0.08959 -0.25897 C -0.09605 -0.25456 -0.10297 -0.2533 -0.10959 -0.24953 C -0.1173 -0.24512 -0.12297 -0.23903 -0.13084 -0.23546 C -0.13572 -0.22896 -0.14108 -0.22707 -0.14612 -0.22119 C -0.14801 -0.21889 -0.14895 -0.21553 -0.15084 -0.21343 C -0.15415 -0.20986 -0.15793 -0.20734 -0.16139 -0.20399 C -0.16281 -0.20273 -0.16375 -0.20084 -0.16501 -0.19937 C -0.16611 -0.19559 -0.16674 -0.1916 -0.16848 -0.18825 C -0.16989 -0.18552 -0.17304 -0.18468 -0.17446 -0.18195 C -0.17556 -0.17985 -0.17477 -0.17649 -0.17556 -0.17418 C -0.17698 -0.1702 -0.18123 -0.1618 -0.18375 -0.15698 C -0.18658 -0.14312 -0.18847 -0.1299 -0.19083 -0.11605 C -0.18863 -0.09297 -0.18957 -0.05939 -0.17556 -0.04071 C -0.17162 -0.02434 -0.16533 -0.01007 -0.15903 0.00483 C -0.15462 0.01511 -0.15131 0.02624 -0.14376 0.03316 C -0.13903 0.04197 -0.13415 0.05058 -0.12848 0.05813 C -0.11667 0.07429 -0.13006 0.05268 -0.12014 0.06758 C -0.09857 0.09969 -0.07133 0.12655 -0.04015 0.13977 C -0.03149 0.14901 -0.01889 0.15467 -0.00834 0.15866 C 0.00898 0.16537 0.02677 0.17335 0.04472 0.17587 C 0.0581 0.17377 0.0718 0.17419 0.08471 0.16957 C 0.09699 0.16516 0.11542 0.14166 0.12597 0.13201 C 0.13242 0.11711 0.12597 0.13033 0.13778 0.11312 C 0.14848 0.09738 0.13321 0.11711 0.14486 0.09906 C 0.1477 0.09465 0.15415 0.08647 0.15415 0.08647 C 0.15809 0.06989 0.17446 0.0468 0.18139 0.03148 C 0.18297 0.02791 0.1847 0.02435 0.18611 0.02057 C 0.18706 0.01805 0.18722 0.01511 0.18832 0.01259 C 0.19257 0.00231 0.19855 -0.00671 0.20249 -0.01721 C 0.20627 -0.02707 0.208 -0.03358 0.21304 -0.04218 C 0.21776 -0.06233 0.22438 -0.07723 0.23083 -0.0957 C 0.23493 -0.10745 0.23713 -0.12025 0.24138 -0.13179 C 0.2439 -0.13851 0.24642 -0.1425 0.24847 -0.149 C 0.25933 -0.18447 0.27177 -0.22329 0.29082 -0.25267 C 0.29775 -0.26338 0.30342 -0.27534 0.31208 -0.28394 C 0.31397 -0.29213 0.32105 -0.29507 0.32625 -0.29968 C 0.33003 -0.30745 0.33759 -0.31123 0.34388 -0.31542 C 0.34782 -0.315 0.36892 -0.31353 0.37443 -0.31227 C 0.38419 -0.30997 0.39222 -0.30073 0.40151 -0.29654 C 0.40702 -0.29045 0.41427 -0.28583 0.41931 -0.27933 C 0.42151 -0.27639 0.42246 -0.27177 0.42403 -0.26841 C 0.42686 -0.26233 0.42986 -0.2575 0.43222 -0.25099 C 0.43458 -0.23777 0.43127 -0.2512 0.43694 -0.24008 C 0.43867 -0.23672 0.43915 -0.23274 0.4404 -0.22917 C 0.44166 -0.22161 0.44308 -0.21658 0.44639 -0.21028 C 0.45316 -0.18069 0.45253 -0.21679 0.44166 -0.14585 C 0.40986 -0.15089 0.37821 -0.15446 0.34625 -0.15844 C 0.33349 -0.16432 0.31035 -0.16243 0.29791 -0.16306 C 0.24217 -0.17376 0.18659 -0.18111 0.13053 -0.18992 C 0.11778 -0.19496 0.10628 -0.19769 0.09306 -0.20084 C 0.07983 -0.20818 0.06141 -0.21091 0.04708 -0.2149 C 0.0285 -0.22581 0.01008 -0.22623 -0.00945 -0.23232 C -0.05448 -0.24638 -0.09982 -0.25666 -0.14612 -0.26212 C -0.15194 -0.26002 -0.15761 -0.25603 -0.16375 -0.25582 C -0.18831 -0.25519 -0.21555 -0.26338 -0.24028 -0.26673 C -0.24783 -0.26631 -0.25539 -0.26652 -0.26279 -0.26527 C -0.27003 -0.26401 -0.26374 -0.24848 -0.26279 -0.24323 C -0.26122 -0.1895 -0.26153 -0.17817 -0.25807 -0.13956 C -0.25697 -0.11416 -0.25744 -0.0489 -0.25334 -0.03127 C -0.25161 0.00231 -0.25208 -0.01448 -0.25208 0.01889 " pathEditMode="fixed" ptsTypes="fffffffffffffffffffffffffffffffffffffffffffffffffffffffffffffffffffffffffffffffffffffffffffA">
                                      <p:cBhvr>
                                        <p:cTn id="6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6089E-7 1.2277E-6 C 0.00189 -0.03127 0.00457 -0.06422 -0.00362 -0.09402 C -0.00677 -0.12025 -0.017 -0.15152 -0.03181 -0.16936 C -0.04393 -0.18405 -0.03653 -0.17985 -0.04487 -0.18363 C -0.04598 -0.18615 -0.04676 -0.1893 -0.04834 -0.1914 C -0.04913 -0.19266 -0.05086 -0.19203 -0.0518 -0.19308 C -0.0592 -0.20105 -0.04881 -0.19517 -0.05779 -0.19937 C -0.06219 -0.20525 -0.06723 -0.2107 -0.07306 -0.21343 C -0.08424 -0.22833 -0.07558 -0.21826 -0.1025 -0.23547 C -0.1214 -0.24764 -0.13919 -0.25876 -0.16029 -0.26212 C -0.17163 -0.26149 -0.18312 -0.26128 -0.19446 -0.26044 C -0.20233 -0.25981 -0.20973 -0.25394 -0.21792 -0.25268 C -0.21996 -0.25163 -0.22201 -0.25079 -0.2239 -0.24953 C -0.22516 -0.24869 -0.22611 -0.24701 -0.22736 -0.24638 C -0.23004 -0.24491 -0.23288 -0.24449 -0.23555 -0.24323 C -0.2376 -0.24113 -0.23933 -0.23862 -0.24154 -0.23694 C -0.24264 -0.2361 -0.24421 -0.23652 -0.245 -0.23547 C -0.24594 -0.23421 -0.24531 -0.23169 -0.24626 -0.23064 C -0.24783 -0.22875 -0.2502 -0.22854 -0.25209 -0.22749 C -0.25539 -0.22162 -0.25886 -0.21847 -0.26263 -0.21343 C -0.26342 -0.21595 -0.26295 -0.22036 -0.265 -0.2212 C -0.26925 -0.22309 -0.27145 -0.21028 -0.27208 -0.20882 C -0.27303 -0.20693 -0.2746 -0.20588 -0.2757 -0.20399 C -0.27744 -0.20105 -0.28043 -0.19454 -0.28043 -0.19454 C -0.28216 -0.18741 -0.2861 -0.18636 -0.28862 -0.1788 C -0.28956 -0.17587 -0.28972 -0.17209 -0.29098 -0.16936 C -0.29365 -0.16369 -0.29775 -0.1595 -0.30042 -0.15383 C -0.30436 -0.14565 -0.30767 -0.13788 -0.31223 -0.13012 C -0.31428 -0.11773 -0.31759 -0.10472 -0.32278 -0.09402 C -0.32357 -0.08982 -0.32389 -0.08542 -0.32514 -0.08164 C -0.32577 -0.07954 -0.32782 -0.0787 -0.32861 -0.07681 C -0.33459 -0.06086 -0.33066 -0.06758 -0.33333 -0.05645 C -0.34483 -0.01028 -0.33664 -0.04764 -0.34404 -0.01238 C -0.34703 0.01658 -0.35742 0.03945 -0.36278 0.06758 C -0.36624 0.0852 -0.3697 0.10199 -0.37348 0.11941 C -0.36939 0.13263 -0.37128 0.12193 -0.37348 0.1383 C -0.37411 0.14334 -0.3738 0.14879 -0.37459 0.15383 C -0.376 0.16243 -0.37915 0.17041 -0.38057 0.17901 C -0.38309 0.19391 -0.38419 0.20755 -0.38876 0.2212 C -0.39002 0.24239 -0.3949 0.26044 -0.39694 0.2808 C -0.4012 0.32298 -0.40167 0.36411 -0.40167 0.40651 " pathEditMode="fixed" ptsTypes="ffffffffffffffffffffffffffffffffffffffffA">
                                      <p:cBhvr>
                                        <p:cTn id="7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02141E-6 2.72823E-6 C 0.00315 -0.00672 0.0041 -0.01197 0.00835 -0.01721 C 0.01103 -0.02918 0.01622 -0.03862 0.02126 -0.04869 C 0.0252 -0.05667 0.02567 -0.06296 0.03307 -0.0659 C 0.03496 -0.07346 0.03764 -0.07451 0.04252 -0.07849 C 0.04535 -0.0808 0.05071 -0.08626 0.05071 -0.08626 C 0.05417 -0.08521 0.05795 -0.08521 0.06125 -0.08311 C 0.06881 -0.07807 0.07007 -0.06695 0.07306 -0.05814 C 0.08267 -0.0298 0.07417 -0.05793 0.08015 -0.03757 C 0.0792 -0.00252 0.08346 0.03357 0.07669 0.06757 C 0.07196 0.09108 0.06 0.11941 0.04724 0.13662 C 0.04456 0.14963 0.0485 0.13641 0.04016 0.14753 C 0.03811 0.15026 0.03701 0.15383 0.03527 0.15697 C 0.03417 0.15949 0.03118 0.15991 0.02945 0.1618 C 0.02472 0.16663 0.02347 0.1702 0.0178 0.17271 C 0.01181 0.17796 0.00583 0.18153 -0.0011 0.18363 C -0.00897 0.18216 -0.01684 0.1809 -0.02472 0.17901 C -0.03275 0.17712 -0.03967 0.17041 -0.04707 0.16642 C -0.05369 0.1576 -0.05936 0.15341 -0.06707 0.14606 C -0.07211 0.14123 -0.0751 0.13368 -0.07888 0.12717 C -0.08675 0.11395 -0.0888 0.09443 -0.09526 0.08016 C -0.09604 0.07639 -0.09652 0.07261 -0.09762 0.06904 C -0.09888 0.06463 -0.10124 0.06086 -0.10234 0.05645 C -0.10329 0.05288 -0.10297 0.0491 -0.1036 0.04554 C -0.10502 0.0384 -0.10754 0.0319 -0.10943 0.02518 C -0.1099 0.02161 -0.1099 0.01783 -0.11069 0.01427 C -0.11116 0.01196 -0.11258 0.01028 -0.11305 0.00797 C -0.11431 0.00188 -0.11447 -0.00462 -0.11541 -0.01092 C -0.11336 -0.07807 -0.11683 -0.11543 -0.09526 -0.17272 C -0.09352 -0.18468 -0.08817 -0.19161 -0.08471 -0.20252 C -0.08345 -0.20672 -0.08297 -0.21134 -0.08124 -0.21511 C -0.07731 -0.22435 -0.07054 -0.2319 -0.06581 -0.24009 C -0.06014 -0.24995 -0.05605 -0.26275 -0.04944 -0.27157 C -0.0455 -0.27681 -0.04062 -0.2808 -0.03637 -0.28563 C -0.02912 -0.2936 -0.02692 -0.30053 -0.01763 -0.30452 C -0.0107 -0.31123 -0.00236 -0.31837 0.00599 -0.32172 C 0.01433 -0.32865 0.01512 -0.32844 0.02488 -0.32487 C 0.03575 -0.31459 0.0359 -0.31039 0.04488 -0.29507 C 0.05133 -0.28395 0.05905 -0.27388 0.06488 -0.26212 C 0.06645 -0.25898 0.06787 -0.25562 0.0696 -0.25268 C 0.08629 -0.22393 0.10361 -0.19539 0.11668 -0.16328 C 0.1266 -0.13872 0.13447 -0.11417 0.1414 -0.08794 C 0.14297 -0.08227 0.1466 -0.07786 0.14849 -0.0722 C 0.15337 -0.0573 0.15478 -0.04072 0.15793 -0.02498 C 0.15715 0.00167 0.1573 0.02833 0.15557 0.05498 C 0.15541 0.05855 0.15289 0.06107 0.15195 0.06442 C 0.13857 0.11101 0.15494 0.06442 0.13668 0.11311 C 0.12628 0.14081 0.11321 0.16642 0.10015 0.1916 C 0.09275 0.20587 0.09227 0.21364 0.08141 0.22602 C 0.07905 0.22875 0.07653 0.23106 0.07432 0.23399 C 0.07212 0.23693 0.0707 0.24071 0.06834 0.24344 C 0.06629 0.24596 0.0633 0.24701 0.06125 0.24973 C 0.05716 0.25519 0.05511 0.26316 0.05071 0.26841 C 0.03685 0.28499 0.01953 0.30388 0.00126 0.30933 C -0.00692 0.31647 -0.01495 0.31605 -0.02472 0.3171 C -0.03889 0.31584 -0.05306 0.31563 -0.06707 0.31248 C -0.07652 0.31038 -0.08565 0.30304 -0.09415 0.29821 C -0.09872 0.29569 -0.10407 0.29443 -0.10832 0.29045 C -0.11258 0.28646 -0.11525 0.28268 -0.12013 0.27953 C -0.12486 0.27114 -0.13068 0.2661 -0.13541 0.2575 C -0.14045 0.24826 -0.14359 0.23735 -0.14832 0.2277 C -0.15288 0.20629 -0.16029 0.18635 -0.16485 0.16495 C -0.16942 0.14375 -0.17083 0.12088 -0.17666 0.10052 C -0.17918 0.07828 -0.18044 0.05498 -0.18375 0.03294 C -0.18501 0.02455 -0.18642 0.01616 -0.18831 0.00797 C -0.19067 -0.00231 -0.19493 -0.01155 -0.19666 -0.02204 C -0.19996 -0.04156 -0.2017 -0.05394 -0.20847 -0.07535 C -0.21414 -0.09339 -0.21744 -0.1127 -0.22374 -0.13033 C -0.2272 -0.14019 -0.23429 -0.16013 -0.23429 -0.16013 C -0.23665 -0.17818 -0.245 -0.19119 -0.25192 -0.20567 C -0.25696 -0.21616 -0.25744 -0.22246 -0.26373 -0.23064 C -0.26909 -0.24491 -0.27775 -0.25415 -0.28609 -0.26527 C -0.29365 -0.27535 -0.28546 -0.26863 -0.29444 -0.27472 C -0.29743 -0.28059 -0.30231 -0.28353 -0.30735 -0.28563 C -0.31617 -0.2936 -0.32798 -0.28983 -0.3379 -0.28878 C -0.34152 -0.28773 -0.34498 -0.28668 -0.3486 -0.28563 C -0.35191 -0.28458 -0.35411 -0.28059 -0.35679 -0.27786 C -0.37017 -0.26485 -0.37742 -0.23505 -0.38277 -0.21511 C -0.38403 -0.20252 -0.38545 -0.18993 -0.38749 -0.17734 C -0.38891 -0.12571 -0.39159 -0.07493 -0.39458 -0.02351 C -0.39489 0.04197 -0.39458 0.10724 -0.39568 0.17271 C -0.396 0.19559 -0.40072 0.21909 -0.40277 0.24176 C -0.40324 0.2596 -0.40513 0.27744 -0.40513 0.29527 C -0.40513 0.30262 -0.40387 0.3171 -0.40387 0.3171 " pathEditMode="fixed" ptsTypes="fffffffffffffffffffffffffffffffffffffffffffffffffffffffffffffffffffffffffffffffffffA">
                                      <p:cBhvr>
                                        <p:cTn id="7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98189E-6 -5.04722E-6 C -0.00426 0.01888 -0.00284 0.01028 -0.00473 0.02643 C -0.00583 0.06694 -0.00016 0.12759 -0.00819 0.16138 C -0.01008 0.18236 -0.01402 0.20167 -0.02 0.22098 C -0.02126 0.22497 -0.02095 0.23 -0.02236 0.23357 C -0.02315 0.23546 -0.02473 0.23672 -0.02583 0.23861 C -0.03134 0.24721 -0.02551 0.23861 -0.02945 0.24805 C -0.03087 0.2512 -0.03417 0.25707 -0.03417 0.25707 C -0.03638 0.26652 -0.0337 0.25749 -0.0389 0.26652 C -0.04866 0.28331 -0.05716 0.30262 -0.0718 0.31227 C -0.07527 0.3194 -0.07983 0.32234 -0.08598 0.32486 C -0.09038 0.33095 -0.09259 0.33095 -0.09889 0.33284 C -0.11794 0.34837 -0.13715 0.32234 -0.15541 0.31856 C -0.16832 0.30702 -0.18564 0.29527 -0.1943 0.27764 C -0.19682 0.2726 -0.1984 0.26652 -0.20139 0.2619 C -0.20501 0.25645 -0.21068 0.25288 -0.2132 0.24616 C -0.21761 0.23441 -0.22123 0.22958 -0.22737 0.21972 C -0.23036 0.2065 -0.23524 0.19768 -0.24138 0.18656 C -0.24469 0.17376 -0.23934 0.19328 -0.24847 0.17082 C -0.24926 0.16914 -0.2491 0.16641 -0.24973 0.16452 C -0.25209 0.1576 -0.25618 0.15235 -0.25902 0.14585 C -0.26012 0.14312 -0.26044 0.1406 -0.26138 0.13787 C -0.2628 0.13451 -0.2661 0.12843 -0.2661 0.12843 C -0.26815 0.11877 -0.27036 0.10954 -0.27319 0.1001 C -0.27445 0.08394 -0.27728 0.06736 -0.28153 0.05162 C -0.28264 0.04071 -0.2839 0.02958 -0.285 0.01867 C -0.28673 -0.03128 -0.2872 -0.0806 -0.28862 -0.13054 C -0.28894 -0.14209 -0.29098 -0.14943 -0.29208 -0.16034 C -0.29334 -0.17294 -0.29555 -0.19812 -0.29555 -0.19812 C -0.29523 -0.21302 -0.29586 -0.25142 -0.29082 -0.2701 C -0.28988 -0.27892 -0.28831 -0.28521 -0.28626 -0.29361 C -0.28453 -0.30935 -0.28059 -0.32488 -0.27319 -0.33789 C -0.27146 -0.34481 -0.27083 -0.34922 -0.2661 -0.35342 C -0.26201 -0.36391 -0.26469 -0.35762 -0.25792 -0.3721 C -0.25713 -0.37378 -0.2554 -0.37399 -0.25445 -0.37524 C -0.25304 -0.37713 -0.25193 -0.37923 -0.25083 -0.38154 C -0.24674 -0.38972 -0.24406 -0.39896 -0.23666 -0.4019 C -0.23509 -0.40567 -0.23398 -0.40987 -0.23194 -0.41302 C -0.23115 -0.41428 -0.22942 -0.41344 -0.22847 -0.41449 C -0.22737 -0.41575 -0.22706 -0.41806 -0.22611 -0.41932 C -0.22265 -0.42393 -0.22013 -0.42456 -0.21556 -0.42708 C -0.2047 -0.44093 -0.21981 -0.42267 -0.20722 -0.43485 C -0.2058 -0.4361 -0.20485 -0.43799 -0.20375 -0.43967 C -0.20281 -0.44114 -0.20249 -0.44303 -0.20139 -0.44429 C -0.20013 -0.44576 -0.18801 -0.45184 -0.18722 -0.45226 C -0.18218 -0.46234 -0.18801 -0.45268 -0.18139 -0.45856 C -0.17714 -0.46234 -0.17478 -0.46695 -0.16958 -0.46947 C -0.16407 -0.4722 -0.15777 -0.4722 -0.15195 -0.47409 C -0.12975 -0.47325 -0.08676 -0.47535 -0.06362 -0.46003 C -0.05417 -0.45373 -0.04897 -0.44954 -0.04 -0.44597 C -0.02661 -0.43233 -0.04425 -0.44891 -0.02945 -0.43967 C -0.0063 -0.4254 -0.02331 -0.43107 -0.00945 -0.42708 C -0.00221 -0.42057 0.00582 -0.41344 0.01417 -0.40987 C 0.01574 -0.40777 0.01716 -0.40525 0.01889 -0.40358 C 0.02346 -0.39917 0.02991 -0.3998 0.03416 -0.39413 C 0.04361 -0.38154 0.04786 -0.36391 0.05416 -0.34859 C 0.0614 -0.33117 0.06896 -0.31396 0.07652 -0.29676 C 0.07888 -0.28521 0.08455 -0.27955 0.08833 -0.26863 C 0.09337 -0.25394 0.09746 -0.23925 0.10486 -0.22624 C 0.10675 -0.21575 0.11179 -0.20735 0.11541 -0.19812 C 0.11809 -0.19098 0.11966 -0.18301 0.1225 -0.17608 C 0.1258 -0.1679 0.1299 -0.16055 0.1332 -0.15258 C 0.13525 -0.14775 0.13556 -0.14146 0.13777 -0.13684 C 0.13966 -0.13264 0.14281 -0.12991 0.14485 -0.12572 C 0.14659 -0.11082 0.14863 -0.11354 0.1532 -0.10053 C 0.15808 -0.08668 0.16406 -0.07535 0.17083 -0.06297 C 0.1806 -0.04513 0.17477 -0.0508 0.18264 -0.04408 C 0.18564 -0.0361 0.19083 -0.03149 0.19445 -0.02393 C 0.19603 -0.02036 0.19634 -0.01596 0.19792 -0.0126 C 0.20311 -0.0019 0.20847 0.00839 0.21445 0.01867 C 0.21681 0.02916 0.2228 0.03672 0.22736 0.04532 C 0.2313 0.0533 0.23382 0.06127 0.23791 0.06904 C 0.24074 0.0789 0.24106 0.08981 0.24389 0.1001 C 0.24484 0.11395 0.24531 0.12801 0.24862 0.14102 C 0.25003 0.14711 0.25224 0.15235 0.25334 0.15823 C 0.25413 0.16243 0.25555 0.17082 0.25555 0.17082 C 0.25728 0.19475 0.25586 0.21867 0.26153 0.24175 C 0.26389 0.26232 0.26499 0.25854 0.26499 0.28541 " pathEditMode="fixed" ptsTypes="fffffffffffffffffffffffffffffffffffffffffffffffffffffffffffffffffffffffffffffA">
                                      <p:cBhvr>
                                        <p:cTn id="7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0165E-6 2.72823E-7 C 0.00488 0.01721 0.00992 0.02938 0.01763 0.04407 C 0.02251 0.05351 0.02708 0.06757 0.03416 0.07387 C 0.03621 0.08059 0.03826 0.08667 0.04125 0.09276 C 0.04597 0.14543 0.0222 0.23966 0.07778 0.25121 C 0.08172 0.25016 0.08597 0.25079 0.08943 0.24806 C 0.09384 0.2447 0.10014 0.234 0.10014 0.234 C 0.10596 0.21532 0.11305 0.19748 0.11887 0.17901 C 0.12029 0.16411 0.12202 0.14963 0.12486 0.13515 C 0.12691 0.10682 0.12895 0.07471 0.11651 0.05037 C 0.11415 0.03987 0.10596 0.03693 0.09888 0.03295 C 0.07526 0.01952 0.04298 0.01742 0.01763 0.01427 C -0.00709 0.00294 -0.03307 0.00902 -0.05889 0.01259 C -0.06251 0.01385 -0.06582 0.01637 -0.06944 0.01742 C -0.07794 0.01973 -0.08692 0.01994 -0.09542 0.02203 C -0.11715 0.01973 -0.12739 0.01847 -0.14612 0.01112 C -0.15667 0.00692 -0.16486 -0.00126 -0.17557 -0.00462 C -0.18139 -0.00966 -0.18344 -0.01154 -0.18958 -0.01406 C -0.19793 -0.02267 -0.20706 -0.03379 -0.2132 -0.04554 C -0.22328 -0.06443 -0.21147 -0.04785 -0.22028 -0.0596 C -0.22265 -0.06947 -0.2195 -0.05876 -0.22611 -0.07052 C -0.22973 -0.07681 -0.23162 -0.08584 -0.23446 -0.09255 C -0.23587 -0.09591 -0.23776 -0.09864 -0.23918 -0.102 C -0.24091 -0.10598 -0.24233 -0.11039 -0.2439 -0.11459 C -0.24626 -0.13138 -0.24296 -0.11396 -0.24847 -0.12865 C -0.25146 -0.13662 -0.25209 -0.1467 -0.25445 -0.1553 C -0.25398 -0.16621 -0.25445 -0.17734 -0.25319 -0.18825 C -0.25288 -0.19077 -0.25083 -0.19224 -0.24973 -0.19455 C -0.24453 -0.20588 -0.24154 -0.21469 -0.2332 -0.22288 C -0.2291 -0.23379 -0.22139 -0.23631 -0.2132 -0.24176 C -0.21178 -0.24281 -0.21115 -0.24554 -0.20973 -0.24638 C -0.20611 -0.24848 -0.20186 -0.24827 -0.19793 -0.24953 C -0.19084 -0.24911 -0.18375 -0.24932 -0.17667 -0.24806 C -0.17525 -0.24785 -0.17446 -0.24575 -0.17321 -0.24491 C -0.16958 -0.24239 -0.16533 -0.24155 -0.1614 -0.24009 C -0.15903 -0.23358 -0.15762 -0.23001 -0.15321 -0.22602 C -0.15085 -0.20798 -0.15352 -0.22015 -0.1414 -0.19622 C -0.13935 -0.19203 -0.13809 -0.1872 -0.13542 -0.18363 C -0.13085 -0.17755 -0.12802 -0.17482 -0.12487 -0.16789 C -0.11873 -0.15446 -0.11101 -0.13515 -0.09889 -0.13033 C -0.08519 -0.11794 -0.06897 -0.11941 -0.05307 -0.11606 C -0.04598 -0.11711 -0.03874 -0.11711 -0.03181 -0.1192 C -0.02661 -0.12067 -0.02189 -0.1297 -0.01764 -0.13347 C -0.00504 -0.14481 0.00377 -0.15992 0.01653 -0.17104 C 0.01858 -0.17985 0.02393 -0.18447 0.02818 -0.1914 C 0.03322 -0.19937 0.03448 -0.21008 0.03889 -0.21826 C 0.04219 -0.22435 0.04503 -0.23064 0.04833 -0.23694 C 0.05148 -0.25457 0.05652 -0.27073 0.05888 -0.28877 C 0.0581 -0.30808 0.05762 -0.3276 0.05652 -0.34691 C 0.05621 -0.3532 0.05337 -0.35677 0.0518 -0.36265 C 0.03889 -0.40987 0.05574 -0.35572 0.04471 -0.38762 C 0.03716 -0.40924 0.03196 -0.43316 0.01889 -0.45058 C 0.01417 -0.46611 0.00315 -0.47031 -0.00709 -0.48038 C -0.02409 -0.49717 -0.04236 -0.51144 -0.06362 -0.51648 C -0.07558 -0.52445 -0.08519 -0.52529 -0.09889 -0.52739 C -0.1329 -0.52277 -0.12975 -0.5255 -0.15321 -0.51018 C -0.15951 -0.49864 -0.15352 -0.50808 -0.16486 -0.49612 C -0.16754 -0.49318 -0.17478 -0.48164 -0.17557 -0.48038 C -0.18013 -0.46506 -0.18738 -0.45163 -0.19194 -0.43631 C -0.19493 -0.41427 -0.19919 -0.39455 -0.20139 -0.37209 C -0.20218 -0.3637 -0.20375 -0.34691 -0.20375 -0.34691 C -0.20548 -0.28185 -0.2058 -0.30074 -0.20265 -0.21973 C -0.20202 -0.20462 -0.19903 -0.20483 -0.19556 -0.18678 C -0.19352 -0.17587 -0.19304 -0.16453 -0.19084 -0.15383 C -0.1899 -0.14879 -0.18738 -0.1446 -0.18612 -0.13977 C -0.1773 -0.10703 -0.16754 -0.05918 -0.14722 -0.03442 C -0.13321 -0.01742 -0.11857 -0.00483 -0.10251 0.00797 C -0.08361 0.02308 -0.09778 0.01574 -0.08361 0.02203 C -0.07165 0.03316 -0.06078 0.03966 -0.04598 0.04239 C -0.04204 0.04512 -0.03842 0.04869 -0.03417 0.05037 C -0.02535 0.05414 -0.01512 0.0533 -0.00599 0.05666 C 0.00236 0.05456 0.01086 0.05372 0.01889 0.05037 C 0.02314 0.04848 0.02645 0.04365 0.03054 0.04092 C 0.04818 0.02896 0.06062 0.0191 0.07652 0.00315 C 0.08266 -0.00294 0.08912 -0.0084 0.09541 -0.01406 C 0.10486 -0.02267 0.11478 -0.05373 0.11887 -0.06737 C 0.11982 -0.07429 0.12108 -0.08479 0.1225 -0.09108 C 0.12454 -0.10053 0.12958 -0.1192 0.12958 -0.1192 C 0.1299 -0.12235 0.13005 -0.1255 0.13068 -0.12865 C 0.1321 -0.13599 0.13431 -0.14313 0.13541 -0.15068 C 0.13903 -0.17629 0.14139 -0.20651 0.14375 -0.23232 C 0.14816 -0.27975 0.14297 -0.25268 0.14832 -0.27786 C 0.14895 -0.29402 0.14895 -0.31753 0.15194 -0.33431 C 0.15257 -0.33809 0.15462 -0.34145 0.1554 -0.34523 C 0.15729 -0.35404 0.15855 -0.36307 0.16013 -0.37209 C 0.1628 -0.38762 0.16312 -0.40315 0.16847 -0.41763 C 0.17021 -0.42686 0.17335 -0.43505 0.1754 -0.44428 C 0.17902 -0.46086 0.17997 -0.46275 0.18485 -0.47723 C 0.19004 -0.49234 0.19083 -0.49843 0.20374 -0.50388 C 0.20721 -0.50346 0.21083 -0.50367 0.21429 -0.50242 C 0.22311 -0.49906 0.22894 -0.49087 0.23445 -0.48185 C 0.24626 -0.46275 0.25413 -0.44806 0.25681 -0.42372 C 0.25366 -0.36915 0.24815 -0.31522 0.245 -0.26065 C 0.24531 -0.20252 0.24547 -0.14439 0.2461 -0.08626 C 0.24641 -0.05876 0.24594 -0.00084 0.25318 0.0298 C 0.25429 0.051 0.25744 0.06778 0.26153 0.08793 C 0.26247 0.09779 0.2661 0.10787 0.2661 0.11773 " pathEditMode="fixed" ptsTypes="ffffffffffffffffffffffffffffffffffffffffffffffffffffffffffffffffffffffffffffffffffffffffffffffffA">
                                      <p:cBhvr>
                                        <p:cTn id="8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5046E-7 7.5446E-6 C 0.00929 0.00295 0.0189 0.00525 0.02834 0.00777 C 0.02787 0.01596 0.0285 0.04324 0.02362 0.05646 C 0.02078 0.06402 0.01653 0.06968 0.01291 0.07682 C 0.01212 0.0785 0.01055 0.08164 0.01055 0.08164 C 0.00661 0.0978 0.01291 0.07325 0.00709 0.09109 C 0.00504 0.09738 0.00535 0.10263 0.00236 0.1083 C 0.00142 0.11459 0.00126 0.14628 0.00709 0.14922 C 0.01323 0.15237 0.02803 0.153 0.03417 0.15384 C 0.04204 0.15489 0.05779 0.15698 0.05779 0.15698 C 0.07164 0.16223 0.08487 0.1574 0.09888 0.15384 C 0.10597 0.14775 0.11431 0.14418 0.1214 0.1381 C 0.12896 0.13159 0.13494 0.12383 0.1425 0.11774 C 0.14502 0.1083 0.151 0.10305 0.15667 0.09738 C 0.16013 0.08584 0.16612 0.07661 0.16848 0.06444 C 0.17005 0.04618 0.17241 0.02708 0.17667 0.00945 C 0.17415 0.00085 0.17336 -0.00587 0.16722 -0.01091 C 0.16501 -0.01531 0.16202 -0.02182 0.15903 -0.02518 C 0.15683 -0.0277 0.15431 -0.02937 0.15195 -0.03147 C 0.15084 -0.03252 0.14848 -0.03462 0.14848 -0.03462 C 0.14108 -0.05057 0.14958 -0.03462 0.13777 -0.04868 C 0.13053 -0.05729 0.13557 -0.05477 0.12959 -0.06274 C 0.12219 -0.07282 0.11321 -0.08457 0.10361 -0.09107 C 0.09857 -0.10115 0.10439 -0.09149 0.09778 -0.09737 C 0.08959 -0.10472 0.08251 -0.11374 0.07416 -0.12087 C 0.05779 -0.13494 0.06582 -0.13116 0.05653 -0.13494 C 0.04865 -0.14606 0.03984 -0.14879 0.0307 -0.15697 C 0.02834 -0.15907 0.02362 -0.16327 0.02362 -0.16327 C 0.01858 -0.17355 0.02456 -0.16369 0.01653 -0.16956 C 0.01512 -0.17061 0.01433 -0.17292 0.01291 -0.17418 C 0.01118 -0.17565 0.00898 -0.17628 0.00709 -0.17733 C 0.00457 -0.18257 -0.00157 -0.19118 -0.00583 -0.19307 C -0.01181 -0.20104 -0.01779 -0.20881 -0.02472 -0.2151 C -0.02645 -0.22161 -0.02866 -0.22539 -0.03291 -0.22916 C -0.03842 -0.25099 -0.03133 -0.2277 -0.03999 -0.2449 C -0.04629 -0.2575 -0.04314 -0.25351 -0.04598 -0.26211 C -0.05039 -0.27554 -0.05637 -0.28835 -0.06125 -0.30136 C -0.06156 -0.30346 -0.06188 -0.30555 -0.06235 -0.30765 C -0.06345 -0.31185 -0.06597 -0.32024 -0.06597 -0.32024 C -0.06629 -0.32381 -0.0666 -0.32759 -0.06708 -0.33116 C -0.06786 -0.33703 -0.06944 -0.34858 -0.06944 -0.34858 C -0.06912 -0.36788 -0.06944 -0.3874 -0.06834 -0.40671 C -0.06818 -0.40902 -0.0666 -0.4107 -0.06597 -0.41279 C -0.06093 -0.43126 -0.05527 -0.44574 -0.04708 -0.46148 C -0.03984 -0.47554 -0.03275 -0.48919 -0.02472 -0.50241 C -0.01637 -0.51626 -0.01055 -0.53326 -4.55046E-7 -0.5448 C 0.00929 -0.55508 0.00457 -0.54753 0.01417 -0.55571 C 0.03984 -0.57733 0.05668 -0.58845 0.08597 -0.5981 C 0.10219 -0.59747 0.13006 -0.59831 0.14848 -0.59349 C 0.15761 -0.59118 0.16612 -0.5874 0.17556 -0.58551 C 0.18218 -0.58257 0.18879 -0.57838 0.19556 -0.57607 C 0.19871 -0.57292 0.20233 -0.57061 0.20501 -0.56683 C 0.20611 -0.56516 0.20721 -0.56327 0.20847 -0.56201 C 0.21225 -0.55802 0.22028 -0.55109 0.22028 -0.55109 C 0.22264 -0.5448 0.22595 -0.53976 0.22847 -0.53368 C 0.23193 -0.52507 0.23398 -0.51542 0.23918 -0.5087 C 0.24106 -0.49548 0.24721 -0.48499 0.25083 -0.47261 C 0.25492 -0.45834 0.25744 -0.44406 0.26264 -0.43021 C 0.2639 -0.42077 0.26531 -0.41217 0.26862 -0.40356 C 0.27004 -0.38866 0.27145 -0.37061 0.27791 -0.35802 C 0.27948 -0.35068 0.28059 -0.34312 0.28263 -0.33598 C 0.28421 -0.33074 0.28736 -0.32024 0.28736 -0.32024 C 0.28862 -0.30702 0.28925 -0.29569 0.29444 -0.28415 C 0.29602 -0.27219 0.29712 -0.26022 0.29806 -0.24805 C 0.29932 -0.0235 0.29917 -0.11101 0.29917 0.01407 " pathEditMode="fixed" ptsTypes="ffffffffffffffffffffffffffffffffffffffffffffffffffffffffffffffffA">
                                      <p:cBhvr>
                                        <p:cTn id="8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1" dur="3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4" dur="3000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7" dur="3000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2" dur="3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bg2"/>
                </a:solidFill>
              </a:rPr>
              <a:t>Přemýšlej</a:t>
            </a:r>
            <a:endParaRPr lang="cs-CZ" sz="7200" b="1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5776" y="1547589"/>
            <a:ext cx="9864849" cy="7164213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800" dirty="0" smtClean="0"/>
              <a:t>     </a:t>
            </a:r>
            <a:r>
              <a:rPr lang="cs-CZ" sz="2800" b="1" dirty="0" smtClean="0"/>
              <a:t>V létě navštívila Janička s rodiči různé země. Týden byli                               v Turecku, týden v italském Římě, týden poznávali Egypt                          a potom přejeli na týden do Francie. Cestou domů se zastavili </a:t>
            </a:r>
          </a:p>
          <a:p>
            <a:pPr>
              <a:buNone/>
            </a:pPr>
            <a:r>
              <a:rPr lang="cs-CZ" sz="2800" b="1" dirty="0" smtClean="0"/>
              <a:t>     ještě na týden v Německu – a teď má o čem vyprávět…</a:t>
            </a:r>
          </a:p>
          <a:p>
            <a:pPr>
              <a:buNone/>
            </a:pPr>
            <a:r>
              <a:rPr lang="cs-CZ" sz="2800" dirty="0" smtClean="0"/>
              <a:t>     </a:t>
            </a: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dní strávila Janička v zahraničí?</a:t>
            </a:r>
          </a:p>
          <a:p>
            <a:pPr>
              <a:buNone/>
            </a:pPr>
            <a:endParaRPr lang="cs-CZ" sz="2800" b="1" dirty="0" smtClean="0"/>
          </a:p>
          <a:p>
            <a:pPr>
              <a:buNone/>
            </a:pPr>
            <a:r>
              <a:rPr lang="cs-CZ" sz="2800" b="1" dirty="0" smtClean="0"/>
              <a:t>     1 týden = 7 dnů                                  celkem 5 týdnů</a:t>
            </a: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5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 7 = 35</a:t>
            </a:r>
          </a:p>
          <a:p>
            <a:pPr>
              <a:buNone/>
            </a:pPr>
            <a:r>
              <a:rPr lang="cs-CZ" sz="2800" dirty="0" smtClean="0">
                <a:sym typeface="Symbol"/>
              </a:rPr>
              <a:t>      </a:t>
            </a:r>
            <a:r>
              <a:rPr lang="cs-CZ" sz="2800" b="1" dirty="0" smtClean="0">
                <a:solidFill>
                  <a:srgbClr val="0070C0"/>
                </a:solidFill>
                <a:sym typeface="Symbol"/>
              </a:rPr>
              <a:t>Janička strávila v zahraničí celkem 35 dní.</a:t>
            </a:r>
          </a:p>
          <a:p>
            <a:pPr>
              <a:buNone/>
            </a:pPr>
            <a:r>
              <a:rPr lang="cs-CZ" sz="2800" dirty="0" smtClean="0">
                <a:sym typeface="Symbol"/>
              </a:rPr>
              <a:t>     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  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   </a:t>
            </a:r>
          </a:p>
          <a:p>
            <a:pPr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5816" y="6084093"/>
            <a:ext cx="4836580" cy="11228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Víš, ve které zemi viděla slavné </a:t>
            </a: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pyramidy </a:t>
            </a: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kde vylezla na Eiffelovku?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 descr="C:\Documents and Settings\Alena T\Local Settings\Temporary Internet Files\Content.IE5\GVXW2N1C\MP90040048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00352" y="5378415"/>
            <a:ext cx="2479282" cy="1983425"/>
          </a:xfrm>
          <a:prstGeom prst="rect">
            <a:avLst/>
          </a:prstGeom>
          <a:noFill/>
          <a:ln w="38100">
            <a:solidFill>
              <a:schemeClr val="accent1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1030" name="Picture 6" descr="C:\Documents and Settings\Alena T\Local Settings\Temporary Internet Files\Content.IE5\CXF90233\MP90040320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36656" y="4787949"/>
            <a:ext cx="1721744" cy="2581356"/>
          </a:xfrm>
          <a:prstGeom prst="rect">
            <a:avLst/>
          </a:prstGeom>
          <a:noFill/>
          <a:ln w="38100">
            <a:solidFill>
              <a:schemeClr val="accent1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sp>
        <p:nvSpPr>
          <p:cNvPr id="11" name="TextovéPole 10"/>
          <p:cNvSpPr txBox="1"/>
          <p:nvPr/>
        </p:nvSpPr>
        <p:spPr>
          <a:xfrm>
            <a:off x="6120432" y="5436021"/>
            <a:ext cx="1039067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Egypt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568704" y="4787949"/>
            <a:ext cx="1279517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Francie</a:t>
            </a:r>
            <a:endParaRPr lang="cs-CZ" sz="2400" b="1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791840" y="5652045"/>
            <a:ext cx="4248472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4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0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791840" y="1115541"/>
            <a:ext cx="8568531" cy="1653678"/>
          </a:xfrm>
        </p:spPr>
        <p:txBody>
          <a:bodyPr/>
          <a:lstStyle/>
          <a:p>
            <a:r>
              <a:rPr lang="cs-CZ" b="1" dirty="0" smtClean="0">
                <a:solidFill>
                  <a:srgbClr val="6F3505"/>
                </a:solidFill>
              </a:rPr>
              <a:t>Zdroje: www.office.</a:t>
            </a:r>
            <a:r>
              <a:rPr lang="cs-CZ" b="1" dirty="0" err="1" smtClean="0">
                <a:solidFill>
                  <a:srgbClr val="6F3505"/>
                </a:solidFill>
              </a:rPr>
              <a:t>microsoft.com</a:t>
            </a:r>
            <a:endParaRPr lang="cs-CZ" b="1" dirty="0">
              <a:solidFill>
                <a:srgbClr val="6F3505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1209</TotalTime>
  <Words>602</Words>
  <Application>Microsoft Office PowerPoint</Application>
  <PresentationFormat>Vlastní</PresentationFormat>
  <Paragraphs>138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Slunéčko sedmitečné</vt:lpstr>
      <vt:lpstr>Násobilka čísla 7</vt:lpstr>
      <vt:lpstr>Prezentace aplikace PowerPoint</vt:lpstr>
      <vt:lpstr>Rozklad čísel na součin</vt:lpstr>
      <vt:lpstr>K přemýšlení</vt:lpstr>
      <vt:lpstr>Vypočítej a roztřiď: sudý součin dej   do nákupního vozíku, lichý součin      do koše na papíry(počítej po sloupcích):</vt:lpstr>
      <vt:lpstr>Přemýšlej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číslem 7</dc:title>
  <dc:subject>Matematika 3</dc:subject>
  <dc:creator>Mgr. Jana Kneřová</dc:creator>
  <cp:lastModifiedBy>Jana Kneřová</cp:lastModifiedBy>
  <cp:revision>137</cp:revision>
  <cp:lastPrinted>1601-01-01T00:00:00Z</cp:lastPrinted>
  <dcterms:created xsi:type="dcterms:W3CDTF">2011-08-21T18:05:50Z</dcterms:created>
  <dcterms:modified xsi:type="dcterms:W3CDTF">2013-01-22T11:26:44Z</dcterms:modified>
</cp:coreProperties>
</file>