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268" r:id="rId4"/>
    <p:sldId id="259" r:id="rId5"/>
    <p:sldId id="261" r:id="rId6"/>
    <p:sldId id="266" r:id="rId7"/>
    <p:sldId id="262" r:id="rId8"/>
    <p:sldId id="263" r:id="rId9"/>
    <p:sldId id="267" r:id="rId10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20000"/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5470566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6643933"/>
              </p:ext>
            </p:extLst>
          </p:nvPr>
        </p:nvGraphicFramePr>
        <p:xfrm>
          <a:off x="791840" y="2771725"/>
          <a:ext cx="8568952" cy="4662434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VY_32_INOVACE_05_MA_Násobení_číslem_8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násobení osmi. Rozklad čísla na součin, slovní úlohy. Porovnávání velikosti čísel.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pavučin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40512" y="827508"/>
            <a:ext cx="3240113" cy="3240113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8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 descr="pavouk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640712" y="3923853"/>
            <a:ext cx="923156" cy="1678465"/>
          </a:xfrm>
          <a:prstGeom prst="rect">
            <a:avLst/>
          </a:prstGeom>
        </p:spPr>
      </p:pic>
      <p:pic>
        <p:nvPicPr>
          <p:cNvPr id="10" name="Obrázek 9" descr="chobotnice 1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1800" y="4445695"/>
            <a:ext cx="2880320" cy="24780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lena T\Local Settings\Temporary Internet Files\Content.IE5\829CF494\MC900436321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832401" y="2339678"/>
            <a:ext cx="4104456" cy="410445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>
                    <a:lumMod val="90000"/>
                  </a:schemeClr>
                </a:solidFill>
              </a:rPr>
              <a:t>Pavouci</a:t>
            </a:r>
            <a:endParaRPr lang="cs-CZ" sz="72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808" y="1331565"/>
            <a:ext cx="9072563" cy="498903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Na pavučině seděli čtyři pavouci. </a:t>
            </a:r>
            <a:r>
              <a:rPr lang="cs-CZ" b="1" dirty="0" smtClean="0"/>
              <a:t>Kolik měli celkem noh? </a:t>
            </a:r>
            <a:r>
              <a:rPr lang="cs-CZ" dirty="0" smtClean="0"/>
              <a:t>Každý pavouk má vždy 8 noh.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863848" y="2699717"/>
            <a:ext cx="4896544" cy="2325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 + </a:t>
            </a:r>
            <a:r>
              <a:rPr lang="cs-CZ" sz="2800" dirty="0" err="1" smtClean="0"/>
              <a:t>8</a:t>
            </a:r>
            <a:r>
              <a:rPr lang="cs-CZ" sz="2800" dirty="0" smtClean="0"/>
              <a:t> + </a:t>
            </a:r>
            <a:r>
              <a:rPr lang="cs-CZ" sz="2800" dirty="0" err="1" smtClean="0"/>
              <a:t>8</a:t>
            </a:r>
            <a:r>
              <a:rPr lang="cs-CZ" sz="2800" dirty="0" smtClean="0"/>
              <a:t> + </a:t>
            </a:r>
            <a:r>
              <a:rPr lang="cs-CZ" sz="2800" dirty="0" err="1" smtClean="0"/>
              <a:t>8</a:t>
            </a:r>
            <a:r>
              <a:rPr lang="cs-CZ" sz="2800" dirty="0" smtClean="0"/>
              <a:t> = 32</a:t>
            </a:r>
          </a:p>
          <a:p>
            <a:endParaRPr lang="cs-CZ" sz="2800" dirty="0" smtClean="0"/>
          </a:p>
          <a:p>
            <a:r>
              <a:rPr lang="cs-CZ" sz="2800" dirty="0" smtClean="0"/>
              <a:t>nebo              </a:t>
            </a:r>
            <a:r>
              <a:rPr lang="cs-CZ" sz="4400" b="1" dirty="0" smtClean="0">
                <a:solidFill>
                  <a:srgbClr val="0070C0"/>
                </a:solidFill>
              </a:rPr>
              <a:t>4 </a:t>
            </a:r>
            <a:r>
              <a:rPr lang="cs-CZ" sz="4400" b="1" dirty="0" smtClean="0">
                <a:solidFill>
                  <a:srgbClr val="0070C0"/>
                </a:solidFill>
                <a:sym typeface="Symbol"/>
              </a:rPr>
              <a:t> 8 = 32</a:t>
            </a:r>
            <a:endParaRPr lang="cs-CZ" sz="4400" b="1" dirty="0" smtClean="0">
              <a:solidFill>
                <a:srgbClr val="0070C0"/>
              </a:solidFill>
            </a:endParaRPr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91840" y="4643933"/>
            <a:ext cx="5968878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Pavouci měli dohromady 32 nohy.</a:t>
            </a:r>
            <a:endParaRPr lang="cs-CZ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3768" y="5436021"/>
            <a:ext cx="7414209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co udělá pavouk s hodně potrhanou, </a:t>
            </a:r>
          </a:p>
          <a:p>
            <a:r>
              <a:rPr lang="cs-CZ" sz="2800" b="1" dirty="0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nepotřebnou pavučinou?</a:t>
            </a:r>
            <a:endParaRPr lang="cs-CZ" sz="2800" b="1" dirty="0">
              <a:solidFill>
                <a:srgbClr val="82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23888" y="6516141"/>
            <a:ext cx="862287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Sežere ji, v těle pomocí trávicích enzymů přemění 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tekutinu a z ní utká novou pavučinu, prostě recykluje…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9" name="Picture 5" descr="C:\Documents and Settings\Alena T\Local Settings\Temporary Internet Files\Content.IE5\GVXW2N1C\MC9003469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0552" y="2987748"/>
            <a:ext cx="1008112" cy="1117829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GVXW2N1C\MC9003469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42792">
            <a:off x="6431601" y="3831029"/>
            <a:ext cx="1038652" cy="1151693"/>
          </a:xfrm>
          <a:prstGeom prst="rect">
            <a:avLst/>
          </a:prstGeom>
          <a:noFill/>
        </p:spPr>
      </p:pic>
      <p:pic>
        <p:nvPicPr>
          <p:cNvPr id="1031" name="Picture 7" descr="C:\Documents and Settings\Alena T\Local Settings\Temporary Internet Files\Content.IE5\GVXW2N1C\MC9003469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91912">
            <a:off x="8024805" y="3497628"/>
            <a:ext cx="943285" cy="1045947"/>
          </a:xfrm>
          <a:prstGeom prst="rect">
            <a:avLst/>
          </a:prstGeom>
          <a:noFill/>
        </p:spPr>
      </p:pic>
      <p:pic>
        <p:nvPicPr>
          <p:cNvPr id="1033" name="Picture 9" descr="C:\Documents and Settings\Alena T\Local Settings\Temporary Internet Files\Content.IE5\GVXW2N1C\MC9003469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096688">
            <a:off x="7346988" y="4564761"/>
            <a:ext cx="1205053" cy="13362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Násobilka čísla 8</a:t>
            </a:r>
            <a:endParaRPr lang="cs-CZ" sz="88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0 </a:t>
            </a:r>
            <a:r>
              <a:rPr lang="cs-CZ" b="1" dirty="0" smtClean="0">
                <a:sym typeface="Symbol"/>
              </a:rPr>
              <a:t> 8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  8 = </a:t>
            </a:r>
            <a:r>
              <a:rPr lang="cs-CZ" b="1" dirty="0" err="1" smtClean="0">
                <a:sym typeface="Symbol"/>
              </a:rPr>
              <a:t>8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2  8 = 16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  8 = 24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  8 = 32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  8 = 40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8 = 48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8 = 56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</a:t>
            </a:r>
            <a:r>
              <a:rPr lang="cs-CZ" b="1" dirty="0" err="1" smtClean="0">
                <a:sym typeface="Symbol"/>
              </a:rPr>
              <a:t>8</a:t>
            </a:r>
            <a:r>
              <a:rPr lang="cs-CZ" b="1" dirty="0" smtClean="0">
                <a:sym typeface="Symbol"/>
              </a:rPr>
              <a:t> = 64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8 = 72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8 = 80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1619597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</a:t>
            </a:r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8 = 40</a:t>
            </a:r>
            <a:endParaRPr lang="cs-CZ" sz="8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04208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2400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0392" y="5796061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součin (násobení)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752280" y="2987749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987749"/>
            <a:ext cx="21602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408464" y="493196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7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1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sym typeface="Symbol"/>
                        </a:rPr>
                        <a:t>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5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44168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8144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8144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8144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52680" y="615610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Rozklad čísel na součin</a:t>
            </a:r>
            <a:endParaRPr lang="cs-CZ" sz="66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784" y="1475581"/>
            <a:ext cx="9072563" cy="63721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*  Už víme, že čísla můžeme rozložit na součin dvou čísel, často existuje i víc možností:</a:t>
            </a:r>
          </a:p>
          <a:p>
            <a:pPr>
              <a:buNone/>
            </a:pPr>
            <a:r>
              <a:rPr lang="cs-CZ" b="1" dirty="0" smtClean="0"/>
              <a:t>    32 = 4 </a:t>
            </a:r>
            <a:r>
              <a:rPr lang="cs-CZ" b="1" dirty="0" smtClean="0">
                <a:sym typeface="Symbol"/>
              </a:rPr>
              <a:t> 8 = </a:t>
            </a:r>
            <a:r>
              <a:rPr lang="cs-CZ" b="1" dirty="0" err="1" smtClean="0">
                <a:sym typeface="Symbol"/>
              </a:rPr>
              <a:t>8</a:t>
            </a:r>
            <a:r>
              <a:rPr lang="cs-CZ" b="1" dirty="0" smtClean="0">
                <a:sym typeface="Symbol"/>
              </a:rPr>
              <a:t>  4 = 1  32 = </a:t>
            </a:r>
            <a:r>
              <a:rPr lang="cs-CZ" b="1" dirty="0" err="1" smtClean="0">
                <a:sym typeface="Symbol"/>
              </a:rPr>
              <a:t>32</a:t>
            </a:r>
            <a:r>
              <a:rPr lang="cs-CZ" b="1" dirty="0" smtClean="0">
                <a:sym typeface="Symbol"/>
              </a:rPr>
              <a:t>  1 = 2  16 = </a:t>
            </a:r>
            <a:r>
              <a:rPr lang="cs-CZ" b="1" dirty="0" err="1" smtClean="0">
                <a:sym typeface="Symbol"/>
              </a:rPr>
              <a:t>16</a:t>
            </a:r>
            <a:r>
              <a:rPr lang="cs-CZ" b="1" dirty="0" smtClean="0">
                <a:sym typeface="Symbol"/>
              </a:rPr>
              <a:t>  2</a:t>
            </a:r>
          </a:p>
          <a:p>
            <a:pPr>
              <a:buFont typeface="Arial" charset="0"/>
              <a:buChar char="•"/>
            </a:pP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Zkus najít aspoň dva rozklady těchto čísel:  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   16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40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83928" y="4643933"/>
            <a:ext cx="5426486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ym typeface="Symbol"/>
              </a:rPr>
              <a:t>2  8 = </a:t>
            </a:r>
            <a:r>
              <a:rPr lang="cs-CZ" sz="3200" dirty="0" err="1" smtClean="0">
                <a:sym typeface="Symbol"/>
              </a:rPr>
              <a:t>8</a:t>
            </a:r>
            <a:r>
              <a:rPr lang="cs-CZ" sz="3200" dirty="0" smtClean="0">
                <a:sym typeface="Symbol"/>
              </a:rPr>
              <a:t>  2 = 4  </a:t>
            </a:r>
            <a:r>
              <a:rPr lang="cs-CZ" sz="3200" dirty="0" err="1" smtClean="0">
                <a:sym typeface="Symbol"/>
              </a:rPr>
              <a:t>4</a:t>
            </a:r>
            <a:r>
              <a:rPr lang="cs-CZ" sz="3200" dirty="0" smtClean="0">
                <a:sym typeface="Symbol"/>
              </a:rPr>
              <a:t> = 1  16 = </a:t>
            </a:r>
          </a:p>
          <a:p>
            <a:r>
              <a:rPr lang="cs-CZ" sz="3200" dirty="0" smtClean="0">
                <a:sym typeface="Symbol"/>
              </a:rPr>
              <a:t>= 16  1  </a:t>
            </a:r>
            <a:endParaRPr lang="cs-CZ" sz="32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55936" y="5868069"/>
            <a:ext cx="8280920" cy="1122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600" dirty="0" smtClean="0">
                <a:latin typeface="+mn-lt"/>
                <a:sym typeface="Symbol"/>
              </a:rPr>
              <a:t>5  8 = </a:t>
            </a:r>
            <a:r>
              <a:rPr lang="cs-CZ" sz="3600" dirty="0" err="1" smtClean="0">
                <a:latin typeface="+mn-lt"/>
                <a:sym typeface="Symbol"/>
              </a:rPr>
              <a:t>8</a:t>
            </a:r>
            <a:r>
              <a:rPr lang="cs-CZ" sz="3600" dirty="0" smtClean="0">
                <a:latin typeface="+mn-lt"/>
                <a:sym typeface="Symbol"/>
              </a:rPr>
              <a:t>  5 = 2  20 = </a:t>
            </a:r>
            <a:r>
              <a:rPr lang="cs-CZ" sz="3600" dirty="0" err="1" smtClean="0">
                <a:latin typeface="+mn-lt"/>
                <a:sym typeface="Symbol"/>
              </a:rPr>
              <a:t>20</a:t>
            </a:r>
            <a:r>
              <a:rPr lang="cs-CZ" sz="3600" dirty="0" smtClean="0">
                <a:latin typeface="+mn-lt"/>
                <a:sym typeface="Symbol"/>
              </a:rPr>
              <a:t>  2 = </a:t>
            </a:r>
          </a:p>
          <a:p>
            <a:pPr>
              <a:buNone/>
            </a:pPr>
            <a:r>
              <a:rPr lang="cs-CZ" sz="3600" dirty="0" smtClean="0">
                <a:latin typeface="+mn-lt"/>
                <a:sym typeface="Symbol"/>
              </a:rPr>
              <a:t>= 4  10 = </a:t>
            </a:r>
            <a:r>
              <a:rPr lang="cs-CZ" sz="3600" dirty="0" err="1" smtClean="0">
                <a:latin typeface="+mn-lt"/>
                <a:sym typeface="Symbol"/>
              </a:rPr>
              <a:t>10</a:t>
            </a:r>
            <a:r>
              <a:rPr lang="cs-CZ" sz="3600" dirty="0" smtClean="0">
                <a:latin typeface="+mn-lt"/>
                <a:sym typeface="Symbol"/>
              </a:rPr>
              <a:t>  4 = 1  40 = </a:t>
            </a:r>
            <a:r>
              <a:rPr lang="cs-CZ" sz="3600" dirty="0" err="1" smtClean="0">
                <a:latin typeface="+mn-lt"/>
                <a:sym typeface="Symbol"/>
              </a:rPr>
              <a:t>40</a:t>
            </a:r>
            <a:r>
              <a:rPr lang="cs-CZ" sz="3600" dirty="0" smtClean="0">
                <a:latin typeface="+mn-lt"/>
                <a:sym typeface="Symbol"/>
              </a:rPr>
              <a:t>  1 </a:t>
            </a:r>
          </a:p>
        </p:txBody>
      </p:sp>
      <p:pic>
        <p:nvPicPr>
          <p:cNvPr id="2053" name="Picture 5" descr="C:\Documents and Settings\Alena T\Local Settings\Temporary Internet Files\Content.IE5\667WO81N\MC900343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400953" y="4427909"/>
            <a:ext cx="2436555" cy="25762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/>
                </a:solidFill>
              </a:rPr>
              <a:t>Přemýšlej</a:t>
            </a:r>
            <a:endParaRPr lang="cs-CZ" sz="72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6" y="1547589"/>
            <a:ext cx="9864849" cy="716421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800" dirty="0" smtClean="0"/>
              <a:t>      </a:t>
            </a:r>
            <a:r>
              <a:rPr lang="cs-CZ" sz="3600" dirty="0" smtClean="0"/>
              <a:t>Včera jsem šla se sestrou Janičkou do obchodu. Měly jsme koupit devět velkých celozrnných housek po osmi korunách.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41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korun stály všechny housky?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41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Navrhni, kolik a jakých mincí bychom    </a:t>
            </a:r>
          </a:p>
          <a:p>
            <a:pPr>
              <a:buNone/>
            </a:pPr>
            <a:r>
              <a:rPr lang="cs-CZ" sz="41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mohli použít k zaplacení nákupu.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1840" y="2699717"/>
            <a:ext cx="1893467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8 = 72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3131765"/>
            <a:ext cx="3055645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Housky stály 72 Kč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647824" y="4571925"/>
            <a:ext cx="8928992" cy="1008112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       nejmenší počet mincí </a:t>
            </a:r>
            <a:endParaRPr lang="cs-CZ" sz="2800" b="1" dirty="0"/>
          </a:p>
        </p:txBody>
      </p:sp>
      <p:sp>
        <p:nvSpPr>
          <p:cNvPr id="16" name="Elipsa 15"/>
          <p:cNvSpPr/>
          <p:nvPr/>
        </p:nvSpPr>
        <p:spPr>
          <a:xfrm>
            <a:off x="935856" y="4715941"/>
            <a:ext cx="79208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sp>
        <p:nvSpPr>
          <p:cNvPr id="17" name="Elipsa 16"/>
          <p:cNvSpPr/>
          <p:nvPr/>
        </p:nvSpPr>
        <p:spPr>
          <a:xfrm>
            <a:off x="1799952" y="4715941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18" name="Elipsa 17"/>
          <p:cNvSpPr/>
          <p:nvPr/>
        </p:nvSpPr>
        <p:spPr>
          <a:xfrm>
            <a:off x="2736056" y="4715941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16576" y="4787949"/>
            <a:ext cx="2089033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/>
                </a:solidFill>
              </a:rPr>
              <a:t>Našel jsi i další </a:t>
            </a:r>
          </a:p>
          <a:p>
            <a:r>
              <a:rPr lang="cs-CZ" sz="2000" b="1" dirty="0" smtClean="0">
                <a:solidFill>
                  <a:schemeClr val="bg2"/>
                </a:solidFill>
              </a:rPr>
              <a:t>možnosti?</a:t>
            </a:r>
            <a:endParaRPr lang="cs-CZ" sz="2000" b="1" dirty="0">
              <a:solidFill>
                <a:schemeClr val="bg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5816" y="5724053"/>
            <a:ext cx="7088800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Určitě jste už jedli dukátové buchtičky se šodó.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co je to ČESKÝ DUKÁT?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16141"/>
            <a:ext cx="6736139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Český dukát je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zlatá mince </a:t>
            </a:r>
            <a:r>
              <a:rPr lang="cs-CZ" sz="2400" b="1" dirty="0" smtClean="0"/>
              <a:t>ražená na našem </a:t>
            </a:r>
          </a:p>
          <a:p>
            <a:r>
              <a:rPr lang="cs-CZ" sz="2400" b="1" dirty="0" smtClean="0"/>
              <a:t>území (1325 – 1495). Byl na ní sv. Václav. </a:t>
            </a:r>
            <a:endParaRPr lang="cs-CZ" sz="24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0632" y="5724053"/>
            <a:ext cx="1587276" cy="1622196"/>
          </a:xfrm>
          <a:prstGeom prst="rect">
            <a:avLst/>
          </a:prstGeom>
          <a:noFill/>
          <a:ln w="6350">
            <a:solidFill>
              <a:srgbClr val="820000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Obrázek 22" descr="hous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84528" y="2411685"/>
            <a:ext cx="2572845" cy="1843092"/>
          </a:xfrm>
          <a:prstGeom prst="rect">
            <a:avLst/>
          </a:prstGeom>
          <a:ln w="28575">
            <a:solidFill>
              <a:srgbClr val="82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a roztřiď: součin menší              než 50 kopni do branky a čísla větší než 50 dej do kufru </a:t>
            </a:r>
            <a:r>
              <a:rPr lang="cs-CZ" sz="2700" dirty="0" smtClean="0"/>
              <a:t>(počítej po sloupcích):</a:t>
            </a:r>
            <a:endParaRPr lang="cs-CZ" sz="27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72160" y="2483693"/>
            <a:ext cx="1197764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 </a:t>
            </a:r>
            <a:r>
              <a:rPr lang="cs-CZ" sz="3600" b="1" dirty="0" smtClean="0">
                <a:sym typeface="Symbol"/>
              </a:rPr>
              <a:t> 8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328" y="2483693"/>
            <a:ext cx="1224136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 </a:t>
            </a:r>
            <a:r>
              <a:rPr lang="cs-CZ" sz="3600" b="1" dirty="0" smtClean="0">
                <a:sym typeface="Symbol"/>
              </a:rPr>
              <a:t> 8 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2160" y="320377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 </a:t>
            </a:r>
            <a:r>
              <a:rPr lang="cs-CZ" sz="3600" b="1" dirty="0" smtClean="0">
                <a:sym typeface="Symbol"/>
              </a:rPr>
              <a:t> 8 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72160" y="392385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 </a:t>
            </a:r>
            <a:r>
              <a:rPr lang="cs-CZ" sz="3600" b="1" dirty="0" smtClean="0">
                <a:sym typeface="Symbol"/>
              </a:rPr>
              <a:t> 8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72160" y="4715941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ym typeface="Symbol"/>
              </a:rPr>
              <a:t>9  8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2160" y="5508029"/>
            <a:ext cx="1224136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0 </a:t>
            </a:r>
            <a:r>
              <a:rPr lang="cs-CZ" sz="3600" b="1" dirty="0" smtClean="0">
                <a:sym typeface="Symbol"/>
              </a:rPr>
              <a:t> 8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328" y="3203773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ym typeface="Symbol"/>
              </a:rPr>
              <a:t>4  8 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4328" y="3923853"/>
            <a:ext cx="145424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 </a:t>
            </a:r>
            <a:r>
              <a:rPr lang="cs-CZ" sz="3600" b="1" dirty="0" smtClean="0">
                <a:sym typeface="Symbol"/>
              </a:rPr>
              <a:t> 8 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84328" y="4715941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 </a:t>
            </a:r>
            <a:r>
              <a:rPr lang="cs-CZ" sz="3600" b="1" dirty="0" smtClean="0">
                <a:sym typeface="Symbol"/>
              </a:rPr>
              <a:t> 8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84328" y="5580037"/>
            <a:ext cx="1197764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r>
              <a:rPr lang="cs-CZ" sz="3600" dirty="0" smtClean="0"/>
              <a:t> </a:t>
            </a:r>
            <a:r>
              <a:rPr lang="cs-CZ" sz="3600" b="1" dirty="0" smtClean="0">
                <a:sym typeface="Symbol"/>
              </a:rPr>
              <a:t> 8 </a:t>
            </a:r>
            <a:endParaRPr lang="cs-CZ" sz="3600" dirty="0"/>
          </a:p>
        </p:txBody>
      </p:sp>
      <p:sp>
        <p:nvSpPr>
          <p:cNvPr id="20" name="Zkosené hrany 19"/>
          <p:cNvSpPr/>
          <p:nvPr/>
        </p:nvSpPr>
        <p:spPr>
          <a:xfrm>
            <a:off x="287784" y="2411685"/>
            <a:ext cx="266429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Číslo menší než 50</a:t>
            </a:r>
            <a:endParaRPr lang="cs-CZ" sz="2400" b="1" dirty="0"/>
          </a:p>
        </p:txBody>
      </p:sp>
      <p:sp>
        <p:nvSpPr>
          <p:cNvPr id="21" name="Zkosené hrany 20"/>
          <p:cNvSpPr/>
          <p:nvPr/>
        </p:nvSpPr>
        <p:spPr>
          <a:xfrm>
            <a:off x="6768504" y="2483693"/>
            <a:ext cx="3024336" cy="64807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Číslo větší než 50</a:t>
            </a:r>
            <a:endParaRPr lang="cs-CZ" sz="2400" b="1" dirty="0"/>
          </a:p>
        </p:txBody>
      </p:sp>
      <p:pic>
        <p:nvPicPr>
          <p:cNvPr id="1026" name="Picture 2" descr="C:\Documents and Settings\Alena T\Local Settings\Temporary Internet Files\Content.IE5\667WO81N\MC900199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43768" y="4067869"/>
            <a:ext cx="2957956" cy="3051107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CXF90233\MC9003077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4499917"/>
            <a:ext cx="2736304" cy="2716019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096096" y="3635821"/>
            <a:ext cx="5312673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jsme dali gólů?</a:t>
            </a:r>
            <a:endParaRPr lang="cs-CZ" sz="4000" b="1" dirty="0">
              <a:solidFill>
                <a:srgbClr val="82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39912" y="6084093"/>
            <a:ext cx="5923416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2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jsme dali sedm gólů! </a:t>
            </a:r>
            <a:endParaRPr lang="cs-CZ" sz="3200" b="1" dirty="0">
              <a:solidFill>
                <a:srgbClr val="82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39912" y="6588149"/>
            <a:ext cx="5955476" cy="6647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asi znamená zápis       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7:3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? 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 0.40063 C -0.00394 0.40819 -0.0052 0.41532 -0.00662 0.42267 C -0.00772 0.4489 -0.01024 0.47492 -0.01134 0.50115 C -0.01087 0.50892 -0.01071 0.51689 -0.01008 0.52466 C -0.00929 0.5362 -0.00252 0.56642 0.00629 0.5702 C 0.01621 0.58342 0.02786 0.58531 0.03936 0.59538 C 0.06109 0.61469 0.0803 0.61952 0.10644 0.62372 C 0.13919 0.63547 0.14171 0.63064 0.18532 0.62686 C 0.19729 0.62267 0.20894 0.61637 0.22075 0.61112 C 0.22705 0.60546 0.24468 0.59643 0.25255 0.59391 C 0.26106 0.58699 0.27019 0.58321 0.27964 0.57964 C 0.28672 0.57335 0.29412 0.56936 0.302 0.56558 C 0.31239 0.5511 0.32813 0.54397 0.34089 0.5341 C 0.34734 0.52907 0.35459 0.52529 0.35978 0.51836 C 0.37301 0.50073 0.36671 0.50661 0.37742 0.49801 C 0.3782 0.49654 0.37883 0.49486 0.37978 0.49339 C 0.38198 0.49003 0.38482 0.48751 0.38686 0.48395 C 0.38765 0.48269 0.38718 0.48059 0.38797 0.47912 C 0.3919 0.47156 0.39647 0.46443 0.40088 0.45729 C 0.40355 0.45289 0.40686 0.44932 0.40922 0.4447 C 0.41127 0.4405 0.4119 0.43505 0.41395 0.43064 C 0.41662 0.42497 0.4204 0.42036 0.42324 0.4149 C 0.4267 0.40819 0.4289 0.40126 0.43268 0.39454 C 0.43552 0.38363 0.43174 0.39685 0.43741 0.38195 C 0.44071 0.37335 0.44229 0.3639 0.44575 0.3553 C 0.44827 0.34229 0.45237 0.33054 0.45504 0.31752 C 0.45425 0.29444 0.45425 0.27135 0.45284 0.24848 C 0.45237 0.24008 0.44827 0.22938 0.44575 0.22183 C 0.44323 0.21427 0.43741 0.19601 0.43268 0.19035 C 0.41977 0.17503 0.3993 0.16642 0.38214 0.16369 C 0.36466 0.15446 0.34671 0.15467 0.32798 0.15278 C 0.31144 0.15467 0.29444 0.15341 0.27838 0.15887 C 0.25019 0.16831 0.22421 0.18216 0.19713 0.19517 C 0.19036 0.19832 0.18375 0.2021 0.17713 0.20609 C 0.17351 0.2084 0.17036 0.21196 0.16658 0.21385 C 0.14501 0.22497 0.12486 0.23337 0.10297 0.24533 C 0.0973 0.24848 0.08061 0.25666 0.07935 0.25792 C 0.06723 0.26968 0.05259 0.27576 0.03936 0.28458 C 0.02062 0.29717 0.00157 0.31564 -0.01953 0.32067 C -0.03291 0.31962 -0.0463 0.3192 -0.05968 0.31752 C -0.08267 0.31459 -0.10581 0.30661 -0.12912 0.30346 C -0.15683 0.3043 -0.18234 0.30053 -0.208 0.31291 C -0.21115 0.31606 -0.21367 0.32067 -0.21745 0.32214 C -0.22375 0.32466 -0.23304 0.32697 -0.23981 0.32697 " pathEditMode="relative" ptsTypes="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51236E-6 -2.31899E-6 C -0.0008 0.08374 -0.00206 0.16747 -0.00237 0.25121 C -0.00253 0.2936 -0.00505 0.2829 -6.51236E-6 0.30137 C 0.00031 0.30766 0.00031 0.31396 0.00109 0.32025 C 0.00188 0.32634 0.00472 0.33284 0.00582 0.33914 C 0.00629 0.34166 0.00598 0.3446 0.00692 0.34691 C 0.00849 0.3511 0.01353 0.35698 0.01637 0.3595 C 0.02219 0.37104 0.01936 0.366 0.02471 0.37524 C 0.02723 0.38573 0.03274 0.39475 0.03762 0.40336 C 0.03983 0.40735 0.04109 0.41112 0.04471 0.4128 C 0.04928 0.4149 0.05526 0.41595 0.05998 0.41763 C 0.07226 0.41616 0.08281 0.41616 0.09415 0.41133 C 0.10045 0.40567 0.09604 0.40525 0.1036 0.40021 C 0.10612 0.38993 0.11289 0.38195 0.11651 0.37209 C 0.11745 0.36957 0.11793 0.36663 0.11887 0.36411 C 0.1206 0.35971 0.12485 0.35152 0.12485 0.35152 C 0.12674 0.33788 0.12848 0.33222 0.13304 0.32025 C 0.13462 0.31144 0.13777 0.30367 0.14013 0.29507 C 0.14139 0.29045 0.14359 0.28101 0.14359 0.28101 C 0.14454 0.26632 0.14564 0.25792 0.14957 0.24491 C 0.15146 0.22812 0.15288 0.21133 0.1543 0.19454 C 0.15477 0.16055 0.14989 0.1255 0.1565 0.09255 C 0.15981 0.07618 0.16485 0.05855 0.17067 0.04386 C 0.17351 0.03631 0.1743 0.02581 0.17776 0.01889 C 0.17981 0.0149 0.18264 0.01175 0.18484 0.00777 C 0.18831 -0.00483 0.19618 -0.00986 0.20374 -0.01721 C 0.21476 -0.02791 0.22122 -0.03694 0.23429 -0.04239 C 0.23917 -0.04659 0.24452 -0.04701 0.24956 -0.05037 C 0.26184 -0.05876 0.27475 -0.06191 0.28845 -0.06443 C 0.31994 -0.06002 0.31601 -0.06002 0.33679 -0.05351 C 0.34387 -0.04869 0.35521 -0.04638 0.36151 -0.04092 C 0.37017 -0.03337 0.37914 -0.02854 0.38859 -0.0235 C 0.39552 -0.01973 0.40135 -0.01427 0.40859 -0.01112 C 0.41394 -0.00567 0.41945 -0.00441 0.42512 -2.31899E-6 C 0.43063 0.0042 0.43599 0.00882 0.44165 0.01259 C 0.45016 0.02812 0.43914 0.01028 0.4511 0.02204 C 0.45268 0.02351 0.45315 0.02644 0.45457 0.02812 C 0.45693 0.03127 0.46008 0.03337 0.46275 0.0361 C 0.46559 0.04533 0.47063 0.05205 0.47346 0.06128 C 0.48007 0.08311 0.47504 0.07261 0.48165 0.08479 C 0.48354 0.09402 0.4859 0.10157 0.48984 0.10976 C 0.4985 0.16411 0.49236 0.20063 0.46512 0.23694 C 0.46086 0.2426 0.45661 0.25163 0.4511 0.25436 C 0.44575 0.26527 0.44905 0.26275 0.44276 0.26527 C 0.44165 0.26674 0.44055 0.26863 0.43929 0.26989 C 0.43709 0.27219 0.43441 0.27366 0.43221 0.27618 C 0.42575 0.28374 0.43488 0.27954 0.42512 0.28248 C 0.41473 0.29381 0.40276 0.30661 0.38985 0.31228 C 0.38025 0.32214 0.36245 0.33117 0.35332 0.33746 C 0.3475 0.34145 0.34324 0.34523 0.33679 0.34691 C 0.32514 0.35467 0.33081 0.35257 0.32026 0.35467 C 0.30026 0.36789 0.27066 0.36621 0.24956 0.36726 C 0.1987 0.36348 0.15209 0.35929 0.10234 0.35152 C 0.08927 0.34712 0.07573 0.34607 0.06234 0.34376 C 0.05636 0.34271 0.05069 0.33893 0.04471 0.33746 C 0.0392 0.3362 0.03369 0.33536 0.02818 0.33431 C 0.02141 0.32802 0.01259 0.32634 0.00472 0.3234 C -0.00442 0.32004 -0.01182 0.31627 -0.02126 0.31396 C -0.02725 0.31249 -0.03229 0.30829 -0.0378 0.30598 C -0.04095 0.30472 -0.04724 0.30304 -0.04724 0.30304 C -0.05701 0.29654 -0.06456 0.29381 -0.07543 0.29045 C -0.08566 0.2873 -0.09291 0.28248 -0.10377 0.28101 C -0.11653 0.2745 -0.12896 0.27156 -0.14266 0.26989 C -0.17352 0.26002 -0.20879 0.26989 -0.24029 0.26989 " pathEditMode="relative" ptsTypes="fffffffffffffffffffffffffffffffffffffffffffffffffffffffffffffffA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86821E-6 -6.86254E-6 C -0.00205 0.01951 -0.00552 0.0363 -0.01056 0.05477 C -0.01323 0.0745 -0.02 0.09338 -0.02363 0.1129 C -0.02536 0.14354 -0.02851 0.17355 -0.03181 0.20398 C -0.03134 0.23336 -0.03118 0.26253 -0.03055 0.29191 C -0.03008 0.315 -0.02583 0.33221 -0.0082 0.33892 C 0.00031 0.34669 0.00582 0.3427 0.01653 0.3406 C 0.02046 0.33682 0.02487 0.3341 0.02833 0.32948 C 0.02975 0.32759 0.03054 0.32507 0.0318 0.32318 C 0.034 0.31983 0.03652 0.3171 0.03888 0.31395 C 0.04188 0.30199 0.04707 0.29296 0.0518 0.28247 C 0.05683 0.27114 0.05888 0.25897 0.06597 0.24952 C 0.06896 0.23609 0.0751 0.22476 0.07872 0.21175 C 0.08092 0.20398 0.08171 0.19475 0.0825 0.18677 C 0.08171 0.14753 0.08124 0.10828 0.08014 0.06904 C 0.07935 0.04134 0.07557 0.04113 0.06707 0.02035 C 0.06392 0.0128 0.06203 0.00629 0.05652 0.00146 C 0.05494 -0.00504 0.05384 -0.00882 0.04943 -0.0126 C 0.04817 -0.01805 0.04707 -0.02204 0.04471 -0.02687 C 0.04392 -0.03023 0.04235 -0.03631 0.04235 -0.03946 C 0.04235 -0.04702 0.04376 -0.08353 0.0518 -0.08962 C 0.06266 -0.09801 0.06786 -0.10473 0.08014 -0.10683 C 0.11415 -0.119 0.14296 -0.09591 0.16375 -0.06297 C 0.16611 -0.05268 0.16406 -0.05961 0.17193 -0.04408 L 0.17193 -0.04408 C 0.17319 -0.04051 0.17398 -0.03652 0.17556 -0.03316 C 0.17839 -0.02708 0.18484 -0.01575 0.18484 -0.01575 C 0.18721 -0.00252 0.18532 -0.01155 0.19319 0.00923 C 0.19476 0.01342 0.19791 0.02182 0.19791 0.02182 C 0.19933 0.03105 0.20405 0.03798 0.20594 0.047 C 0.20878 0.05897 0.21177 0.07093 0.21429 0.0831 C 0.21728 0.12465 0.22437 0.21133 0.20248 0.25582 C 0.20043 0.26862 0.1891 0.29884 0.17886 0.30765 C 0.17304 0.31962 0.16564 0.32801 0.15776 0.33745 C 0.15493 0.3406 0.15257 0.34438 0.14942 0.3469 C 0.14737 0.34858 0.14485 0.349 0.14233 0.35005 C 0.14123 0.35047 0.13903 0.35152 0.13903 0.35152 C 0.11887 0.34774 0.12769 0.35068 0.11194 0.34375 C 0.11005 0.34312 0.10879 0.34144 0.10722 0.3406 C 0.1047 0.33934 0.10013 0.33745 0.10013 0.33745 C 0.09368 0.33032 0.0888 0.32906 0.08124 0.32486 C 0.06518 0.31605 0.05006 0.30535 0.03306 0.29968 C 0.01621 0.28751 -0.003 0.28226 -0.02126 0.27471 C -0.03418 0.26946 -0.04677 0.26106 -0.06 0.25729 C -0.06708 0.25267 -0.07385 0.25078 -0.08125 0.24784 C -0.09023 0.24406 -0.09936 0.23819 -0.10834 0.23546 C -0.11385 0.23168 -0.12093 0.23084 -0.12597 0.22602 C -0.13888 0.21363 -0.1488 0.19475 -0.16376 0.18677 C -0.17006 0.17817 -0.18014 0.17733 -0.18612 0.16935 C -0.19273 0.16054 -0.20045 0.15466 -0.20848 0.149 C -0.20974 0.14816 -0.21053 0.14606 -0.21194 0.14585 C -0.22013 0.14459 -0.22848 0.1448 -0.23666 0.14438 C -0.24265 0.1448 -0.24847 0.14501 -0.25446 0.14585 C -0.26705 0.14774 -0.25367 0.14753 -0.25918 0.14753 " pathEditMode="relative" ptsTypes="fffffffffffffffffffffffFfffffffffffffffffffffffffffffA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797E-6 -4.54355E-6 C -0.00599 0.00546 -0.01245 0.01071 -0.01875 0.01553 C -0.02252 0.01847 -0.02741 0.01931 -0.03055 0.02351 C -0.03213 0.02561 -0.03339 0.02833 -0.03528 0.0298 C -0.03921 0.03316 -0.04787 0.03547 -0.05291 0.03925 C -0.0663 0.0489 -0.07842 0.05835 -0.09306 0.06422 C -0.09889 0.06653 -0.09511 0.06569 -0.10235 0.07052 C -0.10944 0.07534 -0.11747 0.0766 -0.12487 0.07996 C -0.12692 0.0808 -0.12881 0.08206 -0.1307 0.08311 C -0.13385 0.08479 -0.14014 0.08794 -0.14014 0.08794 C -0.15384 0.08689 -0.1677 0.08668 -0.1814 0.08479 C -0.18329 0.08458 -0.18785 0.07975 -0.18958 0.07849 C -0.21793 0.05835 -0.19636 0.07681 -0.21431 0.05793 C -0.21619 0.05604 -0.22391 0.04974 -0.22611 0.04554 C -0.22863 0.04072 -0.22942 0.03463 -0.23194 0.0298 C -0.23666 0.02078 -0.24139 0.0126 -0.24611 0.00315 C -0.24847 -0.00147 -0.24879 -0.00755 -0.25083 -0.01259 C -0.25461 -0.02182 -0.26075 -0.02896 -0.26501 -0.03777 C -0.27713 -0.06338 -0.28422 -0.09234 -0.29681 -0.11773 C -0.29933 -0.14291 -0.29571 -0.11458 -0.30154 -0.13977 C -0.30405 -0.15047 -0.30358 -0.1618 -0.30626 -0.17271 C -0.30453 -0.23295 -0.30484 -0.29465 -0.28847 -0.35173 C -0.2861 -0.3681 -0.2787 -0.38258 -0.27319 -0.39727 C -0.27225 -0.39979 -0.27209 -0.40273 -0.27083 -0.40503 C -0.26674 -0.41259 -0.25918 -0.42224 -0.2543 -0.42875 C -0.25099 -0.43966 -0.24564 -0.44491 -0.24029 -0.45372 C -0.23887 -0.45624 -0.23824 -0.45939 -0.23666 -0.4617 C -0.22627 -0.47807 -0.20958 -0.48919 -0.19431 -0.49465 C -0.1899 -0.49318 -0.18518 -0.49297 -0.1814 -0.48982 C -0.17116 -0.48121 -0.15762 -0.46233 -0.15069 -0.4491 C -0.14581 -0.43966 -0.14833 -0.44197 -0.14361 -0.43169 C -0.1381 -0.41993 -0.13211 -0.41175 -0.12487 -0.40189 C -0.12188 -0.39769 -0.12188 -0.39055 -0.11889 -0.38636 C -0.10724 -0.3702 -0.10125 -0.35173 -0.09306 -0.33284 C -0.09133 -0.32885 -0.08519 -0.31878 -0.08362 -0.31248 C -0.08078 -0.30157 -0.08063 -0.29569 -0.07763 -0.28583 C -0.07338 -0.27177 -0.06866 -0.25939 -0.06472 -0.24491 C -0.06142 -0.23274 -0.05764 -0.21972 -0.05055 -0.21049 C -0.04787 -0.21154 -0.04504 -0.21238 -0.04236 -0.21364 C -0.04032 -0.21448 -0.03843 -0.21595 -0.03638 -0.21679 C -0.03449 -0.21763 -0.02914 -0.22014 -0.03055 -0.21825 C -0.03229 -0.21595 -0.03591 -0.2128 -0.03764 -0.21511 C -0.03921 -0.21721 -0.03386 -0.21846 -0.03181 -0.21993 C -0.02646 -0.2235 -0.02142 -0.22602 -0.01638 -0.23085 C -0.0093 -0.23756 -0.00111 -0.24407 0.00472 -0.25288 C 0.01023 -0.26128 0.01432 -0.27156 0.02125 -0.27786 C 0.03054 -0.29653 0.03762 -0.31857 0.04959 -0.33452 C 0.05148 -0.34207 0.05557 -0.34627 0.06124 -0.34858 C 0.08045 -0.37355 0.0973 -0.39328 0.12249 -0.40818 C 0.1269 -0.417 0.12281 -0.4107 0.1332 -0.41763 C 0.14296 -0.42413 0.15257 -0.43064 0.16264 -0.43651 C 0.19634 -0.45645 0.22988 -0.47702 0.26515 -0.4915 C 0.27255 -0.49465 0.279 -0.50052 0.28625 -0.50409 C 0.29223 -0.50283 0.30089 -0.50493 0.30388 -0.49779 C 0.30483 -0.49548 0.30435 -0.49234 0.30514 -0.48982 C 0.30719 -0.48352 0.31112 -0.4787 0.31333 -0.47261 C 0.31789 -0.4596 0.31963 -0.44575 0.32514 -0.43337 C 0.32892 -0.41028 0.32183 -0.44931 0.33333 -0.40986 C 0.33443 -0.40587 0.33395 -0.40147 0.33458 -0.39727 C 0.33569 -0.38887 0.33821 -0.38006 0.34041 -0.37208 C 0.3475 -0.34732 0.35316 -0.32193 0.35931 -0.29674 C 0.36041 -0.28688 0.36088 -0.27702 0.36513 -0.26862 C 0.36938 -0.25162 0.36828 -0.23588 0.37111 -0.21825 C 0.37411 -0.13368 0.39253 -0.03882 0.37222 0.03925 C 0.37379 0.04533 0.37253 0.04261 0.37584 0.04701 " pathEditMode="relative" ptsTypes="fffffffffffffffff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94977E-6 5.49843E-6 C 0.00347 -0.00146 0.00693 -0.00314 0.01056 -0.00461 C 0.02079 -0.01385 0.00504 5.49843E-6 0.02 -0.01091 C 0.03465 -0.0214 0.0485 -0.03168 0.06472 -0.03756 C 0.07149 -0.04386 0.06519 -0.03882 0.07763 -0.04386 C 0.09558 -0.0512 0.11306 -0.05729 0.1318 -0.0596 C 0.14187 -0.06421 0.15211 -0.06442 0.1625 -0.06757 C 0.18076 -0.07303 0.19934 -0.07597 0.21777 -0.07995 C 0.228 -0.08478 0.21163 -0.07764 0.2343 -0.0831 C 0.23635 -0.08352 0.23824 -0.08562 0.24028 -0.08625 C 0.24327 -0.0873 0.24642 -0.0873 0.24957 -0.08793 C 0.26028 -0.09192 0.27051 -0.09653 0.28138 -0.09884 C 0.28705 -0.10157 0.29177 -0.10388 0.29791 -0.10514 C 0.30704 -0.10912 0.31193 -0.10996 0.32153 -0.10828 C 0.33192 -0.10388 0.3157 -0.11143 0.32972 -0.10199 C 0.33397 -0.09926 0.34042 -0.09863 0.34499 -0.09737 C 0.35302 -0.09506 0.36121 -0.09275 0.36861 -0.08793 C 0.37664 -0.07722 0.37381 -0.08226 0.37806 -0.07387 C 0.37995 -0.05309 0.37995 -0.06253 0.37569 -0.03294 C 0.37365 -0.01825 0.36278 -0.00629 0.35444 0.00168 C 0.35003 0.00588 0.34609 0.01155 0.34153 0.01574 C 0.33523 0.02162 0.33035 0.02393 0.32389 0.02834 C 0.31665 0.03316 0.32373 0.0296 0.31681 0.0361 C 0.31303 0.03967 0.31224 0.03862 0.30846 0.04093 C 0.30043 0.04576 0.29224 0.05205 0.28374 0.05499 C 0.27461 0.06716 0.28437 0.05667 0.26973 0.06275 C 0.26752 0.06359 0.26595 0.06653 0.26374 0.06758 C 0.25855 0.07031 0.25241 0.07031 0.24737 0.07388 C 0.24611 0.07472 0.24516 0.07661 0.24375 0.07703 C 0.22422 0.0829 0.20218 0.08395 0.1825 0.08479 C 0.16423 0.08395 0.12298 0.08479 0.09763 0.07849 C 0.0759 0.07304 0.05512 0.06275 0.03291 0.05961 C 0.00804 0.05142 -0.01684 0.04576 -0.04251 0.04408 C -0.05054 0.04009 -0.06093 0.03925 -0.06959 0.03778 C -0.08219 0.03106 -0.09573 0.02624 -0.10848 0.02036 C -0.11635 0.01679 -0.12265 0.00966 -0.13084 0.0063 C -0.13792 -0.0002 -0.13005 0.00609 -0.14029 0.00168 C -0.14674 -0.00104 -0.15225 -0.00566 -0.15902 -0.00776 C -0.16942 -0.01469 -0.18107 -0.0172 -0.19209 -0.02203 C -0.20248 -0.02665 -0.19587 -0.02518 -0.20264 -0.0298 C -0.20516 -0.03168 -0.20705 -0.03147 -0.20972 -0.03294 C -0.225 -0.04134 -0.20563 -0.03126 -0.21791 -0.03924 C -0.22153 -0.04155 -0.22594 -0.04176 -0.22972 -0.04386 C -0.23712 -0.04805 -0.24452 -0.05141 -0.25208 -0.05498 C -0.26373 -0.05288 -0.27444 -0.05015 -0.28625 -0.05015 " pathEditMode="relative" ptsTypes="ffffffffffffffffffffffffffffffffffffffffffff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6556E-6 2.31899E-6 C 0.00126 -0.01385 0.00315 -0.02728 0.00582 -0.04093 C 0.00724 -0.06506 0.00677 -0.09507 0.01291 -0.11774 C 0.01417 -0.12844 0.01511 -0.14754 0.01999 -0.15698 C 0.0222 -0.17818 0.02503 -0.19643 0.03054 -0.21658 C 0.03275 -0.22477 0.03432 -0.23484 0.03873 -0.24176 C 0.04912 -0.25771 0.05526 -0.26338 0.06943 -0.27471 C 0.07542 -0.27954 0.07683 -0.28353 0.08361 -0.28584 C 0.09699 -0.29885 0.11226 -0.302 0.12832 -0.30451 C 0.13808 -0.30325 0.14879 -0.30535 0.15777 -0.2999 C 0.17414 -0.28982 0.1839 -0.27199 0.19902 -0.26065 C 0.20327 -0.25331 0.20878 -0.24701 0.21193 -0.23862 C 0.21524 -0.2298 0.21666 -0.22288 0.22138 -0.21511 C 0.23051 -0.17818 0.21996 -0.22372 0.2261 -0.18678 C 0.22815 -0.17419 0.2324 -0.16223 0.23429 -0.14921 C 0.23523 -0.12991 0.23649 -0.11962 0.23901 -0.102 C 0.24043 -0.09276 0.24264 -0.07387 0.24264 -0.07387 C 0.24956 0.06422 0.24956 0.20399 0.24956 0.34229 " pathEditMode="relative" ptsTypes="fffffffffffffffff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1425E-6 -2.72823E-7 C 0.0052 -0.01028 0.00615 -0.01469 0.00945 -0.02665 C 0.01008 -0.02917 0.01213 -0.03064 0.01307 -0.03295 C 0.01418 -0.03547 0.01465 -0.0382 0.01544 -0.04092 C 0.01843 -0.06296 0.01953 -0.08646 0.02362 -0.10829 C 0.0285 -0.13515 0.02504 -0.11186 0.02961 -0.12571 C 0.03307 -0.13641 0.03622 -0.14649 0.04016 -0.15698 C 0.04173 -0.16097 0.04189 -0.16579 0.04362 -0.16957 C 0.04992 -0.18426 0.04472 -0.166 0.05197 -0.18531 C 0.05464 -0.19266 0.05622 -0.20084 0.06015 -0.20735 C 0.07228 -0.22749 0.09416 -0.25037 0.11322 -0.25436 C 0.12581 -0.26107 0.13274 -0.26422 0.14612 -0.26695 C 0.15904 -0.26632 0.1721 -0.26674 0.18502 -0.26527 C 0.18675 -0.26506 0.18801 -0.26275 0.18974 -0.26212 C 0.19289 -0.26086 0.19604 -0.26023 0.19919 -0.25918 C 0.20312 -0.25771 0.20706 -0.25603 0.211 -0.25436 C 0.22485 -0.24806 0.23666 -0.23841 0.24989 -0.23085 C 0.25855 -0.22602 0.26327 -0.22435 0.27099 -0.21679 C 0.27335 -0.20777 0.27965 -0.20063 0.2828 -0.19161 C 0.28831 -0.17566 0.29303 -0.16076 0.30043 -0.14607 C 0.30468 -0.12508 0.31539 -0.10514 0.32169 -0.08479 C 0.32594 -0.07135 0.32814 -0.05645 0.33113 -0.04239 C 0.33476 -0.02497 0.34027 -0.00819 0.34405 0.00944 C 0.34656 0.03421 0.34767 0.08017 0.32877 0.09738 C 0.32247 0.10976 0.31067 0.12571 0.29933 0.12865 C 0.28516 0.13809 0.27162 0.14124 0.25571 0.14271 C 0.24091 0.14564 0.22595 0.14627 0.211 0.149 C 0.1984 0.15488 0.21635 0.14711 0.18265 0.15215 C 0.18061 0.15236 0.17887 0.15467 0.17683 0.1553 C 0.15274 0.1639 0.1784 0.15131 0.14849 0.16474 C 0.13384 0.17125 0.12455 0.1788 0.10849 0.18195 C 0.10424 0.18279 0.09999 0.18468 0.09558 0.1851 C 0.08346 0.18657 0.05905 0.18825 0.05905 0.18825 C 0.02803 0.19433 -0.00299 0.19811 -0.03401 0.20399 C -0.04471 0.21112 -0.05873 0.21217 -0.07053 0.21511 C -0.09069 0.22015 -0.11021 0.22497 -0.13068 0.22749 C -0.1617 0.23652 -0.19713 0.234 -0.22846 0.23547 C -0.25885 0.23819 -0.28893 0.234 -0.31916 0.23064 C -0.32782 0.22686 -0.33726 0.22623 -0.34624 0.22434 C -0.35773 0.2256 -0.36718 0.22707 -0.37805 0.23064 C -0.38655 0.23358 -0.39222 0.24008 -0.40151 0.24008 " pathEditMode="relative" ptsTypes="ffffffffffffffffffffffffffffffffffffffffA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40198E-6 -5.90766E-6 C 0.00725 -0.01302 0.01575 -0.03002 0.02709 -0.0361 C 0.03339 -0.0445 0.0411 -0.05247 0.04819 -0.05961 C 0.05433 -0.06569 0.06236 -0.06758 0.06944 -0.07073 C 0.08157 -0.07619 0.09322 -0.08122 0.10597 -0.08311 C 0.11416 -0.0871 0.1203 -0.08689 0.12959 -0.08794 C 0.14172 -0.08689 0.15384 -0.08689 0.16597 -0.08479 C 0.17651 -0.08311 0.18313 -0.07556 0.19541 -0.07388 C 0.20643 -0.06737 0.21682 -0.06087 0.22847 -0.05646 C 0.24202 -0.04429 0.23477 -0.04765 0.24973 -0.04555 C 0.2565 -0.04114 0.26312 -0.04051 0.26973 -0.0361 C 0.27807 -0.03065 0.28547 -0.02372 0.29319 -0.01722 C 0.29823 -0.01281 0.30421 -0.0105 0.30862 -0.00462 C 0.31586 0.00503 0.30862 -0.00232 0.31445 0.00944 C 0.31744 0.01552 0.32295 0.02266 0.32625 0.02832 C 0.32814 0.03882 0.33224 0.04574 0.33806 0.0533 C 0.34027 0.07177 0.33712 0.05393 0.34389 0.07219 C 0.34672 0.07995 0.34798 0.08939 0.35098 0.09737 C 0.35601 0.12633 0.35365 0.14837 0.35098 0.18215 C 0.35082 0.18446 0.34483 0.19684 0.34389 0.19936 C 0.33838 0.213 0.33429 0.22769 0.325 0.23714 C 0.32263 0.24343 0.32122 0.24721 0.31681 0.2512 C 0.30799 0.26841 0.28831 0.27869 0.27555 0.29044 C 0.2628 0.3022 0.27508 0.29569 0.26611 0.29989 C 0.25981 0.30618 0.25225 0.30828 0.24501 0.31248 C 0.24202 0.31416 0.20927 0.33556 0.20139 0.33913 C 0.19336 0.3427 0.1847 0.34291 0.17667 0.3469 C 0.1699 0.35025 0.16266 0.35361 0.15542 0.35487 C 0.14754 0.35613 0.1318 0.35802 0.1318 0.35802 C 0.10818 0.36558 0.08299 0.35676 0.0589 0.35319 C 0.05764 0.35277 0.05653 0.35214 0.05527 0.35172 C 0.0526 0.35109 0.04976 0.35109 0.04709 0.35005 C 0.04032 0.34753 0.0348 0.34186 0.02819 0.33913 C 0.02268 0.33452 0.01717 0.33263 0.01166 0.32801 C -0.00535 0.31374 0.00631 0.31982 -0.00708 0.31395 C -0.01936 0.3001 -0.02125 0.29632 -0.03416 0.28876 C -0.03873 0.2768 -0.03511 0.28373 -0.04833 0.27156 C -0.05715 0.26337 -0.04991 0.26799 -0.05542 0.26064 C -0.0614 0.25267 -0.06817 0.2512 -0.07305 0.24029 C -0.08722 0.20881 -0.09777 0.17523 -0.10848 0.14123 C -0.11793 0.11122 -0.1269 0.08184 -0.1332 0.05015 C -0.1343 0.03399 -0.1384 0.02035 -0.14139 0.00461 C -0.14233 -0.0105 -0.14249 -0.02792 -0.14847 -0.04093 C -0.15241 -0.06066 -0.1565 -0.08039 -0.15902 -0.10053 C -0.16154 -0.14209 -0.16028 -0.17923 -0.15792 -0.22141 C -0.15572 -0.26066 -0.16123 -0.24534 -0.1532 -0.26381 C -0.15178 -0.27115 -0.15115 -0.27472 -0.14847 -0.28269 C -0.14674 -0.28794 -0.14249 -0.29822 -0.14249 -0.29822 C -0.14218 -0.30032 -0.14218 -0.30263 -0.14139 -0.30452 C -0.13824 -0.3127 -0.1343 -0.32026 -0.13084 -0.32802 C -0.12879 -0.33243 -0.12832 -0.3381 -0.12611 -0.34229 C -0.12533 -0.34376 -0.12375 -0.34334 -0.12249 -0.34376 C -0.11856 -0.35279 -0.11462 -0.35803 -0.10958 -0.3658 C -0.10706 -0.36958 -0.10628 -0.37482 -0.10376 -0.37839 C -0.10124 -0.38196 -0.09825 -0.38469 -0.09541 -0.38784 C -0.08974 -0.40295 -0.07778 -0.40756 -0.06723 -0.41449 C -0.06361 -0.4168 -0.0603 -0.42015 -0.05652 -0.42225 C -0.05353 -0.42393 -0.04723 -0.4254 -0.04723 -0.4254 C -0.03668 -0.43254 -0.02219 -0.43065 -0.0107 -0.4317 C -0.00283 -0.43128 0.00505 -0.43149 0.01292 -0.43023 C 0.01638 -0.4296 0.01922 -0.42624 0.02237 -0.42393 C 0.03906 -0.41155 0.05181 -0.39497 0.06598 -0.37839 C 0.07244 -0.36076 0.08503 -0.34817 0.09417 -0.33285 C 0.10708 -0.31124 0.1192 -0.28878 0.1318 -0.26695 C 0.14187 -0.24954 0.15069 -0.22939 0.15904 -0.21029 C 0.16392 -0.19896 0.16691 -0.18909 0.17305 -0.17902 C 0.17762 -0.16097 0.17494 -0.17042 0.18486 -0.14292 C 0.18722 -0.13663 0.19195 -0.12404 0.19195 -0.12404 C 0.19368 -0.11438 0.19856 -0.10767 0.20139 -0.09885 C 0.20643 -0.08311 0.21226 -0.068 0.21667 -0.05184 C 0.21808 -0.0466 0.2184 -0.04093 0.22029 -0.0361 C 0.22123 -0.03359 0.22328 -0.03191 0.22485 -0.02981 C 0.23021 0.00251 0.24139 0.03231 0.24737 0.06442 C 0.24894 0.07282 0.25288 0.08268 0.2532 0.09107 C 0.25351 0.10304 0.2532 0.11521 0.2532 0.12717 " pathEditMode="relative" ptsTypes="ffffffffffffffffffffffffffffffffffffffffffffffffffffffffffffffffffffffffffA">
                                      <p:cBhvr>
                                        <p:cTn id="6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5046E-7 -5.63484E-6 C -0.00472 0.01301 -0.00425 0.02602 -0.00819 0.03924 C -0.01102 0.07072 -0.00693 0.10199 -0.00583 0.13347 C -0.00488 0.16096 -0.00677 0.19034 -4.55046E-7 0.21657 C 0.00126 0.22959 0.00315 0.22917 0.00709 0.24029 C 0.00992 0.24805 0.00992 0.25897 0.01527 0.26379 C 0.02047 0.26862 0.02661 0.27156 0.03181 0.27638 C 0.03291 0.27743 0.03401 0.2789 0.03527 0.27953 C 0.03826 0.281 0.04157 0.28142 0.04472 0.28268 C 0.05023 0.28499 0.06125 0.29045 0.06125 0.29045 C 0.08786 0.281 0.10109 0.25981 0.11904 0.23231 C 0.1447 0.19286 0.16108 0.14396 0.18029 0.09884 C 0.18375 0.07974 0.17745 0.11122 0.18611 0.08331 C 0.18706 0.08037 0.18643 0.0768 0.18722 0.07387 C 0.18926 0.0661 0.19273 0.05624 0.19556 0.04868 C 0.19761 0.03693 0.20186 0.02686 0.20501 0.01573 C 0.20831 0.00419 0.21036 -0.01008 0.21556 -0.02036 C 0.21823 -0.03086 0.21855 -0.04114 0.22028 -0.05184 C 0.22374 -0.12445 0.22264 -0.08857 0.21666 -0.23232 C 0.21587 -0.25079 0.20768 -0.27136 0.19792 -0.28416 C 0.18863 -0.29654 0.17115 -0.2999 0.15903 -0.30452 C 0.13667 -0.31312 0.15116 -0.31018 0.12833 -0.31228 C 0.11085 -0.31648 0.09353 -0.31459 0.07652 -0.30767 C 0.06849 -0.30431 0.06251 -0.29843 0.05417 -0.29675 C 0.03669 -0.28626 0.01984 -0.27535 0.00346 -0.26213 C -0.00142 -0.25247 -0.00992 -0.24534 -0.01763 -0.24009 C -0.02409 -0.23002 -0.03259 -0.22351 -0.03889 -0.21344 C -0.0666 -0.16979 -0.03795 -0.20798 -0.05542 -0.18532 C -0.05999 -0.17314 -0.06692 -0.15824 -0.07306 -0.14754 C -0.07416 -0.14334 -0.07495 -0.13894 -0.07652 -0.13495 C -0.07888 -0.12886 -0.08487 -0.11774 -0.08487 -0.11774 C -0.08676 -0.10683 -0.09117 -0.09906 -0.09542 -0.08941 C -0.09857 -0.08206 -0.10077 -0.07367 -0.10361 -0.0659 C -0.10565 -0.05352 -0.10392 -0.06045 -0.10959 -0.04555 C -0.11195 -0.03946 -0.11258 -0.0317 -0.11431 -0.02519 C -0.11604 -0.01008 -0.11778 0.00272 -0.12124 0.0172 C -0.12266 0.02287 -0.12754 0.0256 -0.13069 0.02979 C -0.13447 0.03483 -0.13226 0.03945 -0.14013 0.04092 C -0.1488 0.04239 -0.15746 0.04407 -0.16612 0.04553 C -0.17241 0.04658 -0.18485 0.04868 -0.18485 0.04868 C -0.20375 0.04763 -0.22248 0.047 -0.24138 0.04553 C -0.25051 0.04491 -0.26862 0.04092 -0.26862 0.04092 C -0.29098 0.03063 -0.30908 0.02182 -0.33333 0.01888 C -0.34687 0.0128 -0.36152 0.01301 -0.37569 0.01112 C -0.38718 0.01175 -0.40498 0.00944 -0.41584 0.01888 C -0.41773 0.02245 -0.42088 0.02896 -0.42277 0.03147 C -0.42859 0.03924 -0.42497 0.03042 -0.42749 0.03777 " pathEditMode="relative" ptsTypes="ffffffffffffffffffffffffffffffffffffffffffffffA">
                                      <p:cBhvr>
                                        <p:cTn id="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341E-6 -4.09234E-7 C 0.02188 -0.01762 0.04503 -0.03651 0.0603 -0.06442 C 0.06345 -0.07009 0.0666 -0.07576 0.06975 -0.08163 C 0.074 -0.09024 0.07621 -0.10073 0.08156 -0.10828 C 0.08644 -0.11542 0.09274 -0.12088 0.09683 -0.12885 C 0.1047 -0.14459 0.11384 -0.15697 0.12628 -0.16642 C 0.14123 -0.19706 0.16564 -0.21322 0.18863 -0.23085 C 0.1976 -0.23777 0.20532 -0.24407 0.21571 -0.24658 C 0.24516 -0.26736 0.26893 -0.28016 0.30168 -0.28268 C 0.3231 -0.27932 0.31554 -0.28268 0.3253 -0.27785 C 0.32687 -0.27639 0.32876 -0.27513 0.33002 -0.27324 C 0.33113 -0.27156 0.33113 -0.26841 0.33239 -0.26694 C 0.33443 -0.26463 0.33711 -0.26379 0.33947 -0.26211 C 0.34152 -0.2533 0.33884 -0.26086 0.3453 -0.25435 C 0.35034 -0.2491 0.35459 -0.24281 0.35947 -0.23714 C 0.36309 -0.2277 0.3686 -0.21888 0.37364 -0.21049 C 0.37521 -0.20146 0.37805 -0.19139 0.38183 -0.18363 C 0.38608 -0.16243 0.38198 -0.12088 0.36293 -0.11311 C 0.35585 -0.10031 0.34451 -0.09464 0.33475 -0.08646 C 0.32672 -0.07974 0.32042 -0.07009 0.31113 -0.06589 C 0.29097 -0.04617 0.26295 -0.04847 0.23933 -0.04721 C 0.1902 -0.04218 0.13997 -0.0491 0.09085 -0.05498 C 0.07684 -0.06253 0.08912 -0.05687 0.0603 -0.0596 C 0.03023 -0.06232 0.00063 -0.06631 -0.02929 -0.06904 C -0.04755 -0.0789 -0.02866 -0.06967 -0.07275 -0.07534 C -0.08802 -0.07722 -0.10345 -0.07827 -0.11872 -0.08016 C -0.13305 -0.08604 -0.16045 -0.08688 -0.17525 -0.08793 C -0.18202 -0.08898 -0.19241 -0.09045 -0.19887 -0.09254 C -0.20249 -0.0938 -0.2058 -0.09632 -0.20942 -0.09737 C -0.21603 -0.09905 -0.22942 -0.10052 -0.22942 -0.10052 C -0.25776 -0.09905 -0.28815 -0.09926 -0.31665 -0.09422 C -0.33271 -0.08856 -0.34892 -0.08352 -0.36498 -0.07702 C -0.36845 -0.07387 -0.37144 -0.0724 -0.37553 -0.07072 C -0.3812 -0.06547 -0.38782 -0.06652 -0.39443 -0.06442 C -0.40104 -0.05981 -0.39726 -0.06128 -0.40608 -0.06128 " pathEditMode="relative" ptsTypes="ffffffffffffffffffffffffffffffffffA"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91840" y="1115541"/>
            <a:ext cx="8568531" cy="597666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F3505"/>
                </a:solidFill>
              </a:rPr>
              <a:t>Zdroje – informace:</a:t>
            </a:r>
          </a:p>
          <a:p>
            <a:r>
              <a:rPr lang="cs-CZ" sz="1800" b="1" dirty="0" smtClean="0">
                <a:solidFill>
                  <a:srgbClr val="6F3505"/>
                </a:solidFill>
              </a:rPr>
              <a:t>Pavučina: </a:t>
            </a:r>
            <a:r>
              <a:rPr lang="cs-CZ" sz="1800" dirty="0" smtClean="0"/>
              <a:t>AUTOR NEUVEDEN. </a:t>
            </a:r>
            <a:r>
              <a:rPr lang="cs-CZ" sz="1800" i="1" dirty="0" smtClean="0"/>
              <a:t>Pavoučí vlákno jako hitech materiál</a:t>
            </a:r>
            <a:r>
              <a:rPr lang="cs-CZ" sz="1800" dirty="0" smtClean="0"/>
              <a:t> [online]. [cit. 21.9.2012]. Dostupný na WWW: &lt;http://fyzmatik.pise.cz/8011-pavouci-vlakno-jako-hitech-material.html&gt;. </a:t>
            </a:r>
          </a:p>
          <a:p>
            <a:r>
              <a:rPr lang="cs-CZ" sz="1800" dirty="0" smtClean="0"/>
              <a:t>Dukát: AUTOR NEUVEDEN. </a:t>
            </a:r>
            <a:r>
              <a:rPr lang="cs-CZ" sz="1800" i="1" dirty="0" smtClean="0"/>
              <a:t>Český dukát</a:t>
            </a:r>
            <a:r>
              <a:rPr lang="cs-CZ" sz="1800" dirty="0" smtClean="0"/>
              <a:t> [online]. [cit. 21.9.2012]. Dostupný na WWW: &lt;http://cs.wikipedia.org/wiki/%C4%8Cesk%C3%BD_duk%C3%A1t&gt;. </a:t>
            </a:r>
          </a:p>
          <a:p>
            <a:endParaRPr lang="cs-CZ" b="1" dirty="0" smtClean="0">
              <a:solidFill>
                <a:srgbClr val="6F3505"/>
              </a:solidFill>
            </a:endParaRPr>
          </a:p>
          <a:p>
            <a:endParaRPr lang="cs-CZ" sz="1800" b="1" dirty="0" smtClean="0">
              <a:solidFill>
                <a:srgbClr val="6F3505"/>
              </a:solidFill>
            </a:endParaRPr>
          </a:p>
          <a:p>
            <a:r>
              <a:rPr lang="cs-CZ" sz="1800" b="1" dirty="0" smtClean="0">
                <a:solidFill>
                  <a:srgbClr val="6F3505"/>
                </a:solidFill>
              </a:rPr>
              <a:t>Obrázky:</a:t>
            </a:r>
          </a:p>
          <a:p>
            <a:r>
              <a:rPr lang="cs-CZ" sz="1800" b="1" dirty="0" smtClean="0">
                <a:solidFill>
                  <a:srgbClr val="6F3505"/>
                </a:solidFill>
              </a:rPr>
              <a:t>Celozrnné pečivo: </a:t>
            </a:r>
            <a:r>
              <a:rPr lang="cs-CZ" sz="1800" dirty="0" smtClean="0"/>
              <a:t>HEKUTE. </a:t>
            </a:r>
            <a:r>
              <a:rPr lang="cs-CZ" sz="1800" i="1" dirty="0" err="1" smtClean="0"/>
              <a:t>Pekarskyraj.cz</a:t>
            </a:r>
            <a:r>
              <a:rPr lang="cs-CZ" sz="1800" dirty="0" smtClean="0"/>
              <a:t> [online]. [cit. 21.9.2012]. Dostupný na WWW: &lt;http://foto.</a:t>
            </a:r>
            <a:r>
              <a:rPr lang="cs-CZ" sz="1800" dirty="0" err="1" smtClean="0"/>
              <a:t>dama.cz</a:t>
            </a:r>
            <a:r>
              <a:rPr lang="cs-CZ" sz="1800" dirty="0" smtClean="0"/>
              <a:t>/foto.</a:t>
            </a:r>
            <a:r>
              <a:rPr lang="cs-CZ" sz="1800" dirty="0" err="1" smtClean="0"/>
              <a:t>php</a:t>
            </a:r>
            <a:r>
              <a:rPr lang="cs-CZ" sz="1800" dirty="0" smtClean="0"/>
              <a:t>?f=972568&gt;. </a:t>
            </a:r>
            <a:endParaRPr lang="cs-CZ" sz="1800" b="1" dirty="0" smtClean="0">
              <a:solidFill>
                <a:srgbClr val="6F3505"/>
              </a:solidFill>
            </a:endParaRPr>
          </a:p>
          <a:p>
            <a:r>
              <a:rPr lang="cs-CZ" sz="1800" b="1" dirty="0" smtClean="0">
                <a:solidFill>
                  <a:srgbClr val="6F3505"/>
                </a:solidFill>
              </a:rPr>
              <a:t>Dukát: </a:t>
            </a:r>
            <a:r>
              <a:rPr lang="cs-CZ" sz="1800" dirty="0" smtClean="0"/>
              <a:t>ŠPANIEL, Otakar. 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 [online]. [cit. 21.9.2012]. Dostupný na WWW: &lt;http://cs.wikipedia.org/wiki/Soubor:Ducat_Czechoslovakia_1923_rv.jpg&gt;. </a:t>
            </a:r>
          </a:p>
          <a:p>
            <a:r>
              <a:rPr lang="cs-CZ" sz="1800" b="1" dirty="0" smtClean="0">
                <a:solidFill>
                  <a:srgbClr val="6F3505"/>
                </a:solidFill>
              </a:rPr>
              <a:t>Ostatní obrázky: </a:t>
            </a:r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www.office.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microsoft.com</a:t>
            </a:r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1366</TotalTime>
  <Words>663</Words>
  <Application>Microsoft Office PowerPoint</Application>
  <PresentationFormat>Vlastní</PresentationFormat>
  <Paragraphs>143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Pavouci</vt:lpstr>
      <vt:lpstr>Násobilka čísla 8</vt:lpstr>
      <vt:lpstr>Prezentace aplikace PowerPoint</vt:lpstr>
      <vt:lpstr>Rozklad čísel na součin</vt:lpstr>
      <vt:lpstr>Přemýšlej</vt:lpstr>
      <vt:lpstr>Vypočítej a roztřiď: součin menší              než 50 kopni do branky a čísla větší než 50 dej do kufru (počítej po sloupcích):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7</dc:title>
  <dc:subject>Matematika 3</dc:subject>
  <dc:creator>Mgr. Jana Kneřová</dc:creator>
  <cp:lastModifiedBy>Jana Kneřová</cp:lastModifiedBy>
  <cp:revision>168</cp:revision>
  <cp:lastPrinted>1601-01-01T00:00:00Z</cp:lastPrinted>
  <dcterms:created xsi:type="dcterms:W3CDTF">2011-08-21T18:05:50Z</dcterms:created>
  <dcterms:modified xsi:type="dcterms:W3CDTF">2013-01-22T11:27:06Z</dcterms:modified>
</cp:coreProperties>
</file>