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2" r:id="rId2"/>
    <p:sldId id="264" r:id="rId3"/>
    <p:sldId id="256" r:id="rId4"/>
    <p:sldId id="257" r:id="rId5"/>
    <p:sldId id="258" r:id="rId6"/>
    <p:sldId id="259" r:id="rId7"/>
    <p:sldId id="269" r:id="rId8"/>
    <p:sldId id="266" r:id="rId9"/>
    <p:sldId id="268" r:id="rId10"/>
    <p:sldId id="26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VY_32_INOVACE_04_AJ_13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</a:t>
          </a:r>
          <a:r>
            <a:rPr lang="cs-CZ" sz="2000" dirty="0" err="1" smtClean="0">
              <a:solidFill>
                <a:schemeClr val="tx1"/>
              </a:solidFill>
            </a:rPr>
            <a:t>Numbers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9803BE-BBE7-40E6-99C2-BE3E49B4D482}" type="presOf" srcId="{D1D4F407-5343-4D3F-B5B9-D407B03CAEB4}" destId="{D005CE8C-CC26-4C3E-AC11-E15060ECD759}" srcOrd="0" destOrd="0" presId="urn:microsoft.com/office/officeart/2005/8/layout/target3"/>
    <dgm:cxn modelId="{1E918068-96E6-420D-B8DF-3114488C5149}" type="presOf" srcId="{4C35D32F-0EAB-4CD7-82EE-45574DC2A586}" destId="{890E4F0B-2866-4A3F-A3C7-2A14B1797930}" srcOrd="1" destOrd="0" presId="urn:microsoft.com/office/officeart/2005/8/layout/target3"/>
    <dgm:cxn modelId="{52B8D845-907B-44C6-9C43-FA1E96BF70C1}" type="presOf" srcId="{D1B46980-6531-4606-95E6-44980827E919}" destId="{6140AFEC-043D-4C43-A2F9-D0F5331DF3A3}" srcOrd="0" destOrd="0" presId="urn:microsoft.com/office/officeart/2005/8/layout/target3"/>
    <dgm:cxn modelId="{9E1A0C5B-BD34-4F5D-9141-767A419B96E7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723BB2-3752-4124-A726-84A1864D4E1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C81FEA-249D-4E6D-97C0-E046B5D2DB15}" type="presOf" srcId="{B651F6E3-6281-48DB-9319-2AEAFDAE7572}" destId="{619D679B-A015-4ECF-8348-D1034C574F40}" srcOrd="0" destOrd="0" presId="urn:microsoft.com/office/officeart/2005/8/layout/target3"/>
    <dgm:cxn modelId="{6C044F11-6F47-49C8-805B-F17E094473F6}" type="presOf" srcId="{D8197B8C-B260-4A16-BDF4-0947B075E274}" destId="{5A5FFA88-C948-4069-8E93-59FA12366E83}" srcOrd="1" destOrd="0" presId="urn:microsoft.com/office/officeart/2005/8/layout/target3"/>
    <dgm:cxn modelId="{1B2EE7E2-DBFF-4E3E-B17E-8A8A10ACD45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EE659E-D61E-4C10-9694-05BAAB77E235}" type="presOf" srcId="{757F3AB3-0718-4624-B441-E567A8F0AB56}" destId="{333A1088-737F-45CB-B68E-254E46348037}" srcOrd="0" destOrd="0" presId="urn:microsoft.com/office/officeart/2005/8/layout/target3"/>
    <dgm:cxn modelId="{DF2B0235-9007-4A3E-9DA5-F619799FA4B2}" type="presOf" srcId="{4C35D32F-0EAB-4CD7-82EE-45574DC2A586}" destId="{8BEBB6EC-1DAA-4CAC-8A25-BC0FCBD5DBD5}" srcOrd="0" destOrd="0" presId="urn:microsoft.com/office/officeart/2005/8/layout/target3"/>
    <dgm:cxn modelId="{50366D8A-5F6E-4A82-95BE-AC7773DA2597}" type="presOf" srcId="{D1B46980-6531-4606-95E6-44980827E919}" destId="{2BE915AB-18AA-4053-B92C-3BFC9ED204BB}" srcOrd="1" destOrd="0" presId="urn:microsoft.com/office/officeart/2005/8/layout/target3"/>
    <dgm:cxn modelId="{6D1F4C17-FC52-44FA-BAD3-29D3CC62838A}" type="presParOf" srcId="{333A1088-737F-45CB-B68E-254E46348037}" destId="{F5ABB229-8D3B-4694-996A-96F23CF14429}" srcOrd="0" destOrd="0" presId="urn:microsoft.com/office/officeart/2005/8/layout/target3"/>
    <dgm:cxn modelId="{A2EEC63B-857E-40A6-BD17-AD81EFCA6767}" type="presParOf" srcId="{333A1088-737F-45CB-B68E-254E46348037}" destId="{F41139FD-01EE-4571-8B17-4FB00FC51163}" srcOrd="1" destOrd="0" presId="urn:microsoft.com/office/officeart/2005/8/layout/target3"/>
    <dgm:cxn modelId="{581C79DA-3E36-4187-9DD1-4E064AF4857A}" type="presParOf" srcId="{333A1088-737F-45CB-B68E-254E46348037}" destId="{D005CE8C-CC26-4C3E-AC11-E15060ECD759}" srcOrd="2" destOrd="0" presId="urn:microsoft.com/office/officeart/2005/8/layout/target3"/>
    <dgm:cxn modelId="{2D866629-0809-48A4-90F4-BA57645C4C5E}" type="presParOf" srcId="{333A1088-737F-45CB-B68E-254E46348037}" destId="{2C702D82-9B77-49B7-9568-BB8EB47C3372}" srcOrd="3" destOrd="0" presId="urn:microsoft.com/office/officeart/2005/8/layout/target3"/>
    <dgm:cxn modelId="{4FE9BFF7-78EB-4163-BCB0-497F50F127BA}" type="presParOf" srcId="{333A1088-737F-45CB-B68E-254E46348037}" destId="{A52A0455-90FF-4808-ABD0-F02540D31D5A}" srcOrd="4" destOrd="0" presId="urn:microsoft.com/office/officeart/2005/8/layout/target3"/>
    <dgm:cxn modelId="{C3B17CBE-F7B5-498A-9515-6F0ACBFE7B63}" type="presParOf" srcId="{333A1088-737F-45CB-B68E-254E46348037}" destId="{6140AFEC-043D-4C43-A2F9-D0F5331DF3A3}" srcOrd="5" destOrd="0" presId="urn:microsoft.com/office/officeart/2005/8/layout/target3"/>
    <dgm:cxn modelId="{6E62FBD1-5444-472A-A4B1-81B8C43F402C}" type="presParOf" srcId="{333A1088-737F-45CB-B68E-254E46348037}" destId="{9358AC05-5D7D-4327-9F80-1AD486AEA664}" srcOrd="6" destOrd="0" presId="urn:microsoft.com/office/officeart/2005/8/layout/target3"/>
    <dgm:cxn modelId="{DB12F2DE-75E3-44D7-AAE2-27F234A3222D}" type="presParOf" srcId="{333A1088-737F-45CB-B68E-254E46348037}" destId="{313FC574-E1CD-4FB4-B054-0B805CE0447D}" srcOrd="7" destOrd="0" presId="urn:microsoft.com/office/officeart/2005/8/layout/target3"/>
    <dgm:cxn modelId="{5C3E7019-7C3C-4CD2-B921-12A4FA4DEA55}" type="presParOf" srcId="{333A1088-737F-45CB-B68E-254E46348037}" destId="{619D679B-A015-4ECF-8348-D1034C574F40}" srcOrd="8" destOrd="0" presId="urn:microsoft.com/office/officeart/2005/8/layout/target3"/>
    <dgm:cxn modelId="{9BAADE6D-0D37-4372-A7C0-A75854B93D75}" type="presParOf" srcId="{333A1088-737F-45CB-B68E-254E46348037}" destId="{322283A8-4A27-4CDA-BAE3-F381106A9174}" srcOrd="9" destOrd="0" presId="urn:microsoft.com/office/officeart/2005/8/layout/target3"/>
    <dgm:cxn modelId="{002A9E47-F201-4EFA-9BBE-63C13D6757C4}" type="presParOf" srcId="{333A1088-737F-45CB-B68E-254E46348037}" destId="{FFC9F71D-1B4F-4AD9-A4A6-86ADEFC8AF5C}" srcOrd="10" destOrd="0" presId="urn:microsoft.com/office/officeart/2005/8/layout/target3"/>
    <dgm:cxn modelId="{99B20D93-D91F-4CEA-A2E3-61B133D5FCC4}" type="presParOf" srcId="{333A1088-737F-45CB-B68E-254E46348037}" destId="{25B08C86-7E15-44DC-BE7F-FFB55DD49D12}" srcOrd="11" destOrd="0" presId="urn:microsoft.com/office/officeart/2005/8/layout/target3"/>
    <dgm:cxn modelId="{67DF3F73-1752-44C6-808B-5ACF05F5F398}" type="presParOf" srcId="{333A1088-737F-45CB-B68E-254E46348037}" destId="{76644BE8-9D7C-4C09-B250-3D10AF48CBB7}" srcOrd="12" destOrd="0" presId="urn:microsoft.com/office/officeart/2005/8/layout/target3"/>
    <dgm:cxn modelId="{0A1EFCF6-6906-4102-ADFA-158416585075}" type="presParOf" srcId="{333A1088-737F-45CB-B68E-254E46348037}" destId="{EE85B701-7295-41C0-BA7A-34D3756A2AE6}" srcOrd="13" destOrd="0" presId="urn:microsoft.com/office/officeart/2005/8/layout/target3"/>
    <dgm:cxn modelId="{A86BEC80-53E6-4780-9CA1-492A2C907CD6}" type="presParOf" srcId="{333A1088-737F-45CB-B68E-254E46348037}" destId="{8BEBB6EC-1DAA-4CAC-8A25-BC0FCBD5DBD5}" srcOrd="14" destOrd="0" presId="urn:microsoft.com/office/officeart/2005/8/layout/target3"/>
    <dgm:cxn modelId="{7C3A8039-6333-4FB1-9B61-BBBD15C26709}" type="presParOf" srcId="{333A1088-737F-45CB-B68E-254E46348037}" destId="{AED2198E-93D5-4001-81B4-73124B309672}" srcOrd="15" destOrd="0" presId="urn:microsoft.com/office/officeart/2005/8/layout/target3"/>
    <dgm:cxn modelId="{D12EFFC8-D8AB-426E-AD0E-B78B1EC26EAF}" type="presParOf" srcId="{333A1088-737F-45CB-B68E-254E46348037}" destId="{2BE915AB-18AA-4053-B92C-3BFC9ED204BB}" srcOrd="16" destOrd="0" presId="urn:microsoft.com/office/officeart/2005/8/layout/target3"/>
    <dgm:cxn modelId="{51662A00-2385-480F-9301-A4D1D50715D6}" type="presParOf" srcId="{333A1088-737F-45CB-B68E-254E46348037}" destId="{6BB5E863-4638-4E1D-BFDE-399D028AC4ED}" srcOrd="17" destOrd="0" presId="urn:microsoft.com/office/officeart/2005/8/layout/target3"/>
    <dgm:cxn modelId="{8DD3AA46-5481-42EA-BD19-3F7A5F73FAD0}" type="presParOf" srcId="{333A1088-737F-45CB-B68E-254E46348037}" destId="{5A5FFA88-C948-4069-8E93-59FA12366E83}" srcOrd="18" destOrd="0" presId="urn:microsoft.com/office/officeart/2005/8/layout/target3"/>
    <dgm:cxn modelId="{79B28C45-1886-4A63-A807-20E14EE62A4F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4DD1CD-337D-4CE6-8730-57A600DF4219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375FB7-7F8A-4E94-BF7A-B8EF164FA8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CC156-F726-4F71-9553-52DFCE0FD03A}" type="datetimeFigureOut">
              <a:rPr lang="cs-CZ" smtClean="0"/>
              <a:pPr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EEF00-86FB-4813-A474-F00F4313C8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ročníku ZŠ k vyvození a procvičování učiva týkajícího se pravopisu čísel od 1 do 20.</a:t>
            </a:r>
          </a:p>
          <a:p>
            <a:r>
              <a:rPr lang="cs-CZ" dirty="0" smtClean="0"/>
              <a:t>Materiál je v programu PowerPoint.</a:t>
            </a:r>
          </a:p>
          <a:p>
            <a:r>
              <a:rPr lang="cs-CZ" dirty="0" smtClean="0"/>
              <a:t>Žáci pracovali aktivně </a:t>
            </a:r>
            <a:r>
              <a:rPr lang="cs-CZ" smtClean="0"/>
              <a:t>se zájmem.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92D050"/>
                </a:solidFill>
              </a:rPr>
              <a:t>NUMBERS</a:t>
            </a:r>
            <a:endParaRPr lang="cs-CZ" sz="5400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ONE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TWO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THREE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FOUR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FIVE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  SIX</a:t>
            </a:r>
          </a:p>
          <a:p>
            <a:pPr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  SEVEN</a:t>
            </a:r>
          </a:p>
          <a:p>
            <a:pPr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  EIGHT</a:t>
            </a:r>
          </a:p>
          <a:p>
            <a:pPr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  NINE</a:t>
            </a:r>
          </a:p>
          <a:p>
            <a:pPr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  TEN</a:t>
            </a:r>
            <a:endParaRPr lang="cs-CZ" sz="4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ELEVEN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TWELVE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THIRTEEN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FOURTEEN</a:t>
            </a:r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FIFTEEN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 SIXTEEN</a:t>
            </a:r>
          </a:p>
          <a:p>
            <a:pPr>
              <a:buNone/>
            </a:pP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 SEVENTEEN</a:t>
            </a:r>
          </a:p>
          <a:p>
            <a:pPr>
              <a:buNone/>
            </a:pP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 EIGHTEEN</a:t>
            </a:r>
          </a:p>
          <a:p>
            <a:pPr>
              <a:buNone/>
            </a:pP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 NINETEEN</a:t>
            </a:r>
          </a:p>
          <a:p>
            <a:pPr>
              <a:buNone/>
            </a:pP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 TWENTY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slova s odpovídajícím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FIVE</a:t>
            </a:r>
          </a:p>
          <a:p>
            <a:r>
              <a:rPr lang="cs-CZ" dirty="0" smtClean="0"/>
              <a:t>EIGHT</a:t>
            </a:r>
          </a:p>
          <a:p>
            <a:r>
              <a:rPr lang="cs-CZ" dirty="0" smtClean="0"/>
              <a:t>NINE</a:t>
            </a:r>
          </a:p>
          <a:p>
            <a:r>
              <a:rPr lang="cs-CZ" dirty="0" smtClean="0"/>
              <a:t>TWO</a:t>
            </a:r>
          </a:p>
          <a:p>
            <a:r>
              <a:rPr lang="cs-CZ" dirty="0" smtClean="0"/>
              <a:t>SEVEN</a:t>
            </a:r>
          </a:p>
          <a:p>
            <a:r>
              <a:rPr lang="cs-CZ" dirty="0" smtClean="0"/>
              <a:t>THREE</a:t>
            </a:r>
          </a:p>
          <a:p>
            <a:r>
              <a:rPr lang="cs-CZ" dirty="0" smtClean="0"/>
              <a:t>TEN</a:t>
            </a:r>
          </a:p>
          <a:p>
            <a:r>
              <a:rPr lang="cs-CZ" dirty="0" smtClean="0"/>
              <a:t>ONE</a:t>
            </a:r>
          </a:p>
          <a:p>
            <a:r>
              <a:rPr lang="cs-CZ" dirty="0" smtClean="0"/>
              <a:t>FOUR</a:t>
            </a:r>
          </a:p>
          <a:p>
            <a:r>
              <a:rPr lang="cs-CZ" dirty="0" smtClean="0"/>
              <a:t>SIX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8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1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7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6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9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10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2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4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3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5</a:t>
            </a:r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 odpovídajícím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FIFTEEN</a:t>
            </a:r>
          </a:p>
          <a:p>
            <a:r>
              <a:rPr lang="cs-CZ" dirty="0" smtClean="0"/>
              <a:t>ELEVEN</a:t>
            </a:r>
          </a:p>
          <a:p>
            <a:r>
              <a:rPr lang="cs-CZ" dirty="0" smtClean="0"/>
              <a:t>NINETEEN</a:t>
            </a:r>
          </a:p>
          <a:p>
            <a:r>
              <a:rPr lang="cs-CZ" dirty="0" smtClean="0"/>
              <a:t>THIRTEEN</a:t>
            </a:r>
          </a:p>
          <a:p>
            <a:r>
              <a:rPr lang="cs-CZ" dirty="0" smtClean="0"/>
              <a:t>FOURTEEN</a:t>
            </a:r>
          </a:p>
          <a:p>
            <a:r>
              <a:rPr lang="cs-CZ" dirty="0" smtClean="0"/>
              <a:t>TWENTY</a:t>
            </a:r>
          </a:p>
          <a:p>
            <a:r>
              <a:rPr lang="cs-CZ" dirty="0" smtClean="0"/>
              <a:t>TWELVE</a:t>
            </a:r>
          </a:p>
          <a:p>
            <a:r>
              <a:rPr lang="cs-CZ" dirty="0" smtClean="0"/>
              <a:t>SEVENTEEN</a:t>
            </a:r>
          </a:p>
          <a:p>
            <a:r>
              <a:rPr lang="cs-CZ" dirty="0" smtClean="0"/>
              <a:t>EIGHTEEN</a:t>
            </a:r>
          </a:p>
          <a:p>
            <a:r>
              <a:rPr lang="cs-CZ" dirty="0" smtClean="0"/>
              <a:t>SIXTEEN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15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19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14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16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správný pravopis: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O_E</a:t>
            </a:r>
          </a:p>
          <a:p>
            <a:r>
              <a:rPr lang="cs-CZ" dirty="0" smtClean="0"/>
              <a:t>T_O</a:t>
            </a:r>
          </a:p>
          <a:p>
            <a:r>
              <a:rPr lang="cs-CZ" dirty="0" smtClean="0"/>
              <a:t>TH_E_</a:t>
            </a:r>
          </a:p>
          <a:p>
            <a:r>
              <a:rPr lang="cs-CZ" dirty="0" smtClean="0"/>
              <a:t>F_U_</a:t>
            </a:r>
          </a:p>
          <a:p>
            <a:r>
              <a:rPr lang="cs-CZ" dirty="0" smtClean="0"/>
              <a:t>_I_E</a:t>
            </a:r>
          </a:p>
          <a:p>
            <a:r>
              <a:rPr lang="cs-CZ" dirty="0" smtClean="0"/>
              <a:t>S_X</a:t>
            </a:r>
          </a:p>
          <a:p>
            <a:r>
              <a:rPr lang="cs-CZ" dirty="0" smtClean="0"/>
              <a:t>S_V_N</a:t>
            </a:r>
          </a:p>
          <a:p>
            <a:r>
              <a:rPr lang="cs-CZ" dirty="0" smtClean="0"/>
              <a:t>_I_H_</a:t>
            </a:r>
          </a:p>
          <a:p>
            <a:r>
              <a:rPr lang="cs-CZ" dirty="0" smtClean="0"/>
              <a:t>N_N_</a:t>
            </a:r>
          </a:p>
          <a:p>
            <a:r>
              <a:rPr lang="cs-CZ" dirty="0" smtClean="0"/>
              <a:t>T_N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E_E_E_</a:t>
            </a:r>
          </a:p>
          <a:p>
            <a:r>
              <a:rPr lang="cs-CZ" dirty="0" smtClean="0"/>
              <a:t>T_E_V_</a:t>
            </a:r>
          </a:p>
          <a:p>
            <a:r>
              <a:rPr lang="cs-CZ" dirty="0" smtClean="0"/>
              <a:t>T_I_T_E_</a:t>
            </a:r>
          </a:p>
          <a:p>
            <a:r>
              <a:rPr lang="cs-CZ" dirty="0" smtClean="0"/>
              <a:t>F_U_T_E_</a:t>
            </a:r>
          </a:p>
          <a:p>
            <a:r>
              <a:rPr lang="cs-CZ" dirty="0" smtClean="0"/>
              <a:t>_I_T_E_</a:t>
            </a:r>
          </a:p>
          <a:p>
            <a:r>
              <a:rPr lang="cs-CZ" dirty="0" smtClean="0"/>
              <a:t>S_X_E_N</a:t>
            </a:r>
          </a:p>
          <a:p>
            <a:r>
              <a:rPr lang="cs-CZ" dirty="0" smtClean="0"/>
              <a:t>_E_E_T_E_</a:t>
            </a:r>
          </a:p>
          <a:p>
            <a:r>
              <a:rPr lang="cs-CZ" dirty="0" smtClean="0"/>
              <a:t>E_G_T_E_</a:t>
            </a:r>
          </a:p>
          <a:p>
            <a:r>
              <a:rPr lang="cs-CZ" dirty="0" smtClean="0"/>
              <a:t>N_N_T_E_</a:t>
            </a:r>
          </a:p>
          <a:p>
            <a:r>
              <a:rPr lang="cs-CZ" dirty="0" smtClean="0"/>
              <a:t>_W_N_Y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 </a:t>
            </a:r>
            <a:r>
              <a:rPr lang="cs-CZ" dirty="0" smtClean="0"/>
              <a:t>Spoj  </a:t>
            </a:r>
            <a:r>
              <a:rPr lang="cs-CZ" dirty="0" smtClean="0"/>
              <a:t>slova s odpovídajícím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FIVE       - 5</a:t>
            </a:r>
            <a:endParaRPr lang="cs-CZ" dirty="0" smtClean="0"/>
          </a:p>
          <a:p>
            <a:r>
              <a:rPr lang="cs-CZ" dirty="0" smtClean="0"/>
              <a:t>EIGHT    - 8</a:t>
            </a:r>
            <a:endParaRPr lang="cs-CZ" dirty="0" smtClean="0"/>
          </a:p>
          <a:p>
            <a:r>
              <a:rPr lang="cs-CZ" dirty="0" smtClean="0"/>
              <a:t>NINE      - 9</a:t>
            </a:r>
            <a:endParaRPr lang="cs-CZ" dirty="0" smtClean="0"/>
          </a:p>
          <a:p>
            <a:r>
              <a:rPr lang="cs-CZ" dirty="0" smtClean="0"/>
              <a:t>TWO      - 2</a:t>
            </a:r>
            <a:endParaRPr lang="cs-CZ" dirty="0" smtClean="0"/>
          </a:p>
          <a:p>
            <a:r>
              <a:rPr lang="cs-CZ" dirty="0" smtClean="0"/>
              <a:t>SEVEN    -7</a:t>
            </a:r>
            <a:endParaRPr lang="cs-CZ" dirty="0" smtClean="0"/>
          </a:p>
          <a:p>
            <a:r>
              <a:rPr lang="cs-CZ" dirty="0" smtClean="0"/>
              <a:t>THREE    - 3</a:t>
            </a:r>
            <a:endParaRPr lang="cs-CZ" dirty="0" smtClean="0"/>
          </a:p>
          <a:p>
            <a:r>
              <a:rPr lang="cs-CZ" dirty="0" smtClean="0"/>
              <a:t>TEN        - 10</a:t>
            </a:r>
            <a:endParaRPr lang="cs-CZ" dirty="0" smtClean="0"/>
          </a:p>
          <a:p>
            <a:r>
              <a:rPr lang="cs-CZ" dirty="0" smtClean="0"/>
              <a:t>ONE        - 1</a:t>
            </a:r>
            <a:endParaRPr lang="cs-CZ" dirty="0" smtClean="0"/>
          </a:p>
          <a:p>
            <a:r>
              <a:rPr lang="cs-CZ" dirty="0" smtClean="0"/>
              <a:t>FOUR      - 4</a:t>
            </a:r>
            <a:endParaRPr lang="cs-CZ" dirty="0" smtClean="0"/>
          </a:p>
          <a:p>
            <a:r>
              <a:rPr lang="cs-CZ" dirty="0" smtClean="0"/>
              <a:t>SIX           - 6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dirty="0" smtClean="0"/>
              <a:t>ŘEŠENÍ</a:t>
            </a:r>
            <a:r>
              <a:rPr lang="cs-CZ" sz="2700" dirty="0" smtClean="0"/>
              <a:t>:  </a:t>
            </a:r>
            <a:r>
              <a:rPr lang="cs-CZ" sz="2700" dirty="0" smtClean="0"/>
              <a:t>Spoj </a:t>
            </a:r>
            <a:r>
              <a:rPr lang="cs-CZ" sz="2700" dirty="0" smtClean="0"/>
              <a:t>slova s odpovídajícím číslem: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FIFTEEN       - 15</a:t>
            </a:r>
            <a:endParaRPr lang="cs-CZ" dirty="0" smtClean="0"/>
          </a:p>
          <a:p>
            <a:r>
              <a:rPr lang="cs-CZ" dirty="0" smtClean="0"/>
              <a:t>ELEVEN        - 11</a:t>
            </a:r>
            <a:endParaRPr lang="cs-CZ" dirty="0" smtClean="0"/>
          </a:p>
          <a:p>
            <a:r>
              <a:rPr lang="cs-CZ" dirty="0" smtClean="0"/>
              <a:t>NINETEEN   - 19</a:t>
            </a:r>
            <a:endParaRPr lang="cs-CZ" dirty="0" smtClean="0"/>
          </a:p>
          <a:p>
            <a:r>
              <a:rPr lang="cs-CZ" dirty="0" smtClean="0"/>
              <a:t>THIRTEEN    - 13</a:t>
            </a:r>
            <a:endParaRPr lang="cs-CZ" dirty="0" smtClean="0"/>
          </a:p>
          <a:p>
            <a:r>
              <a:rPr lang="cs-CZ" dirty="0" smtClean="0"/>
              <a:t>FOURTEEN   - 14</a:t>
            </a:r>
            <a:endParaRPr lang="cs-CZ" dirty="0" smtClean="0"/>
          </a:p>
          <a:p>
            <a:r>
              <a:rPr lang="cs-CZ" dirty="0" smtClean="0"/>
              <a:t>TWENTY       - 20</a:t>
            </a:r>
            <a:endParaRPr lang="cs-CZ" dirty="0" smtClean="0"/>
          </a:p>
          <a:p>
            <a:r>
              <a:rPr lang="cs-CZ" dirty="0" smtClean="0"/>
              <a:t>TWELVE        - 12</a:t>
            </a:r>
            <a:endParaRPr lang="cs-CZ" dirty="0" smtClean="0"/>
          </a:p>
          <a:p>
            <a:r>
              <a:rPr lang="cs-CZ" dirty="0" smtClean="0"/>
              <a:t>SEVENTEEN  - 17</a:t>
            </a:r>
            <a:endParaRPr lang="cs-CZ" dirty="0" smtClean="0"/>
          </a:p>
          <a:p>
            <a:r>
              <a:rPr lang="cs-CZ" dirty="0" smtClean="0"/>
              <a:t>EIGHTEEN     - 18</a:t>
            </a:r>
            <a:endParaRPr lang="cs-CZ" dirty="0" smtClean="0"/>
          </a:p>
          <a:p>
            <a:r>
              <a:rPr lang="cs-CZ" dirty="0" smtClean="0"/>
              <a:t>SIXTEEN         - 16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r>
              <a:rPr lang="cs-CZ" dirty="0" smtClean="0"/>
              <a:t>Doplň </a:t>
            </a:r>
            <a:r>
              <a:rPr lang="cs-CZ" dirty="0" smtClean="0"/>
              <a:t>správný pravopis: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ONE</a:t>
            </a:r>
            <a:endParaRPr lang="cs-CZ" dirty="0" smtClean="0"/>
          </a:p>
          <a:p>
            <a:r>
              <a:rPr lang="cs-CZ" dirty="0" smtClean="0"/>
              <a:t>TWO</a:t>
            </a:r>
            <a:endParaRPr lang="cs-CZ" dirty="0" smtClean="0"/>
          </a:p>
          <a:p>
            <a:r>
              <a:rPr lang="cs-CZ" dirty="0" smtClean="0"/>
              <a:t>THREE</a:t>
            </a:r>
            <a:endParaRPr lang="cs-CZ" dirty="0" smtClean="0"/>
          </a:p>
          <a:p>
            <a:r>
              <a:rPr lang="cs-CZ" dirty="0" smtClean="0"/>
              <a:t>FOUR</a:t>
            </a:r>
            <a:endParaRPr lang="cs-CZ" dirty="0" smtClean="0"/>
          </a:p>
          <a:p>
            <a:r>
              <a:rPr lang="cs-CZ" dirty="0" smtClean="0"/>
              <a:t>FIVE</a:t>
            </a:r>
            <a:endParaRPr lang="cs-CZ" dirty="0" smtClean="0"/>
          </a:p>
          <a:p>
            <a:r>
              <a:rPr lang="cs-CZ" dirty="0" smtClean="0"/>
              <a:t>SIX</a:t>
            </a:r>
            <a:endParaRPr lang="cs-CZ" dirty="0" smtClean="0"/>
          </a:p>
          <a:p>
            <a:r>
              <a:rPr lang="cs-CZ" dirty="0" smtClean="0"/>
              <a:t>SEVEN</a:t>
            </a:r>
            <a:endParaRPr lang="cs-CZ" dirty="0" smtClean="0"/>
          </a:p>
          <a:p>
            <a:r>
              <a:rPr lang="cs-CZ" dirty="0" smtClean="0"/>
              <a:t>EIGHT</a:t>
            </a:r>
            <a:endParaRPr lang="cs-CZ" dirty="0" smtClean="0"/>
          </a:p>
          <a:p>
            <a:r>
              <a:rPr lang="cs-CZ" dirty="0" smtClean="0"/>
              <a:t>NINE</a:t>
            </a:r>
            <a:endParaRPr lang="cs-CZ" dirty="0" smtClean="0"/>
          </a:p>
          <a:p>
            <a:r>
              <a:rPr lang="cs-CZ" dirty="0" smtClean="0"/>
              <a:t>TEN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ELEVEN</a:t>
            </a:r>
            <a:endParaRPr lang="cs-CZ" dirty="0" smtClean="0"/>
          </a:p>
          <a:p>
            <a:r>
              <a:rPr lang="cs-CZ" dirty="0" smtClean="0"/>
              <a:t>TWELV</a:t>
            </a:r>
            <a:r>
              <a:rPr lang="cs-CZ" dirty="0" smtClean="0"/>
              <a:t>E</a:t>
            </a:r>
            <a:endParaRPr lang="cs-CZ" dirty="0" smtClean="0"/>
          </a:p>
          <a:p>
            <a:r>
              <a:rPr lang="cs-CZ" dirty="0" smtClean="0"/>
              <a:t>THIRTEEN</a:t>
            </a:r>
            <a:endParaRPr lang="cs-CZ" dirty="0" smtClean="0"/>
          </a:p>
          <a:p>
            <a:r>
              <a:rPr lang="cs-CZ" dirty="0" smtClean="0"/>
              <a:t>FOURTEEN</a:t>
            </a:r>
            <a:endParaRPr lang="cs-CZ" dirty="0" smtClean="0"/>
          </a:p>
          <a:p>
            <a:r>
              <a:rPr lang="cs-CZ" dirty="0" smtClean="0"/>
              <a:t>FIFTEEN</a:t>
            </a:r>
            <a:endParaRPr lang="cs-CZ" dirty="0" smtClean="0"/>
          </a:p>
          <a:p>
            <a:r>
              <a:rPr lang="cs-CZ" dirty="0" smtClean="0"/>
              <a:t>SIXTEEN</a:t>
            </a:r>
            <a:endParaRPr lang="cs-CZ" dirty="0" smtClean="0"/>
          </a:p>
          <a:p>
            <a:r>
              <a:rPr lang="cs-CZ" dirty="0" smtClean="0"/>
              <a:t>SEVENTEEN</a:t>
            </a:r>
            <a:endParaRPr lang="cs-CZ" dirty="0" smtClean="0"/>
          </a:p>
          <a:p>
            <a:r>
              <a:rPr lang="cs-CZ" dirty="0" smtClean="0"/>
              <a:t>EIGHTEEN</a:t>
            </a:r>
            <a:endParaRPr lang="cs-CZ" dirty="0" smtClean="0"/>
          </a:p>
          <a:p>
            <a:r>
              <a:rPr lang="cs-CZ" dirty="0" smtClean="0"/>
              <a:t>NINETEEN</a:t>
            </a:r>
            <a:endParaRPr lang="cs-CZ" dirty="0" smtClean="0"/>
          </a:p>
          <a:p>
            <a:r>
              <a:rPr lang="cs-CZ" dirty="0" smtClean="0"/>
              <a:t>T</a:t>
            </a:r>
            <a:r>
              <a:rPr lang="cs-CZ" dirty="0" smtClean="0"/>
              <a:t>WENTY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Text: Vlastní autorské dílo.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316</Words>
  <Application>Microsoft Office PowerPoint</Application>
  <PresentationFormat>Předvádění na obrazovce (4:3)</PresentationFormat>
  <Paragraphs>139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NUMBERS</vt:lpstr>
      <vt:lpstr>NUMBERS</vt:lpstr>
      <vt:lpstr>Spoj  slova s odpovídajícím číslem:</vt:lpstr>
      <vt:lpstr>Spoj slova s odpovídajícím číslem:</vt:lpstr>
      <vt:lpstr>Doplň správný pravopis:</vt:lpstr>
      <vt:lpstr>Řešení: Spoj  slova s odpovídajícím číslem:</vt:lpstr>
      <vt:lpstr>ŘEŠENÍ:  Spoj slova s odpovídajícím číslem:</vt:lpstr>
      <vt:lpstr>ŘEŠENÍ: Doplň správný pravopis:</vt:lpstr>
      <vt:lpstr>Text: Vlastní autorské dílo.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</dc:title>
  <dc:creator>Radek</dc:creator>
  <cp:lastModifiedBy>ZŠ Uh.Ostroh</cp:lastModifiedBy>
  <cp:revision>10</cp:revision>
  <dcterms:created xsi:type="dcterms:W3CDTF">2011-12-05T12:32:59Z</dcterms:created>
  <dcterms:modified xsi:type="dcterms:W3CDTF">2011-12-07T11:07:03Z</dcterms:modified>
</cp:coreProperties>
</file>