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7" r:id="rId9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3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4571700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9000">
              <a:srgbClr val="6F3505">
                <a:alpha val="64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6022134"/>
              </p:ext>
            </p:extLst>
          </p:nvPr>
        </p:nvGraphicFramePr>
        <p:xfrm>
          <a:off x="791840" y="2771725"/>
          <a:ext cx="8712968" cy="461030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VY_32_INOVACE_09_MA_Dělení_číslem_ 6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dělení šesti.          Slovní úlohy,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práce s chybou.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lena T\Local Settings\Temporary Internet Files\Content.IE5\LHXRZ1U9\MC9004376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389299">
            <a:off x="6960219" y="3179465"/>
            <a:ext cx="2406936" cy="2406936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/>
          </a:p>
          <a:p>
            <a:pPr algn="ctr">
              <a:buNone/>
            </a:pPr>
            <a:r>
              <a:rPr lang="cs-CZ" sz="15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6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Alena T\Local Settings\Temporary Internet Files\Content.IE5\XLQXSYO3\MC9004380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832" y="3059757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číslem 6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792" y="1547589"/>
            <a:ext cx="9361040" cy="1809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Jirka dostal pro sebe a pro kamarády za odměnu, </a:t>
            </a:r>
          </a:p>
          <a:p>
            <a:r>
              <a:rPr lang="cs-CZ" sz="2400" b="1" dirty="0" smtClean="0"/>
              <a:t>protože pomáhali na školní zahradě hrabat listí, </a:t>
            </a:r>
          </a:p>
          <a:p>
            <a:r>
              <a:rPr lang="cs-CZ" sz="2400" b="1" dirty="0" smtClean="0"/>
              <a:t>sáček s bonbony. </a:t>
            </a:r>
            <a:r>
              <a:rPr lang="cs-CZ" sz="2400" b="1" dirty="0" smtClean="0">
                <a:solidFill>
                  <a:srgbClr val="6F3505"/>
                </a:solidFill>
              </a:rPr>
              <a:t>Jak si bonbony rozdělili, když jich 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i s Jiříkem bylo šest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a v sáčku bylo 24 bonbonů?</a:t>
            </a:r>
            <a:endParaRPr lang="cs-CZ" sz="2400" b="1" dirty="0">
              <a:solidFill>
                <a:srgbClr val="6F3505"/>
              </a:solidFill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431800" y="3707829"/>
          <a:ext cx="7632846" cy="1152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2141"/>
                <a:gridCol w="1272141"/>
                <a:gridCol w="1272141"/>
                <a:gridCol w="1272141"/>
                <a:gridCol w="1272141"/>
                <a:gridCol w="1272141"/>
              </a:tblGrid>
              <a:tr h="11521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Alena T\Local Settings\Temporary Internet Files\Content.IE5\GVXW2N1C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52680" y="2915741"/>
            <a:ext cx="923344" cy="560465"/>
          </a:xfrm>
          <a:prstGeom prst="rect">
            <a:avLst/>
          </a:prstGeom>
          <a:noFill/>
        </p:spPr>
      </p:pic>
      <p:pic>
        <p:nvPicPr>
          <p:cNvPr id="1030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6736" y="2699717"/>
            <a:ext cx="668997" cy="406077"/>
          </a:xfrm>
          <a:prstGeom prst="rect">
            <a:avLst/>
          </a:prstGeom>
          <a:noFill/>
        </p:spPr>
      </p:pic>
      <p:pic>
        <p:nvPicPr>
          <p:cNvPr id="24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96696" y="2195661"/>
            <a:ext cx="668997" cy="406077"/>
          </a:xfrm>
          <a:prstGeom prst="rect">
            <a:avLst/>
          </a:prstGeom>
          <a:noFill/>
        </p:spPr>
      </p:pic>
      <p:pic>
        <p:nvPicPr>
          <p:cNvPr id="25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4648" y="3131765"/>
            <a:ext cx="668997" cy="406077"/>
          </a:xfrm>
          <a:prstGeom prst="rect">
            <a:avLst/>
          </a:prstGeom>
          <a:noFill/>
        </p:spPr>
      </p:pic>
      <p:pic>
        <p:nvPicPr>
          <p:cNvPr id="26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84728" y="3131765"/>
            <a:ext cx="668997" cy="406077"/>
          </a:xfrm>
          <a:prstGeom prst="rect">
            <a:avLst/>
          </a:prstGeom>
          <a:noFill/>
        </p:spPr>
      </p:pic>
      <p:pic>
        <p:nvPicPr>
          <p:cNvPr id="27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6736" y="3059757"/>
            <a:ext cx="668997" cy="406077"/>
          </a:xfrm>
          <a:prstGeom prst="rect">
            <a:avLst/>
          </a:prstGeom>
          <a:noFill/>
        </p:spPr>
      </p:pic>
      <p:pic>
        <p:nvPicPr>
          <p:cNvPr id="28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24688" y="1979637"/>
            <a:ext cx="668997" cy="406077"/>
          </a:xfrm>
          <a:prstGeom prst="rect">
            <a:avLst/>
          </a:prstGeom>
          <a:noFill/>
        </p:spPr>
      </p:pic>
      <p:pic>
        <p:nvPicPr>
          <p:cNvPr id="29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2720" y="2915741"/>
            <a:ext cx="668997" cy="406077"/>
          </a:xfrm>
          <a:prstGeom prst="rect">
            <a:avLst/>
          </a:prstGeom>
          <a:noFill/>
        </p:spPr>
      </p:pic>
      <p:pic>
        <p:nvPicPr>
          <p:cNvPr id="30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12720" y="2411685"/>
            <a:ext cx="668997" cy="406077"/>
          </a:xfrm>
          <a:prstGeom prst="rect">
            <a:avLst/>
          </a:prstGeom>
          <a:noFill/>
        </p:spPr>
      </p:pic>
      <p:pic>
        <p:nvPicPr>
          <p:cNvPr id="31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84728" y="3203773"/>
            <a:ext cx="668997" cy="406077"/>
          </a:xfrm>
          <a:prstGeom prst="rect">
            <a:avLst/>
          </a:prstGeom>
          <a:noFill/>
        </p:spPr>
      </p:pic>
      <p:pic>
        <p:nvPicPr>
          <p:cNvPr id="32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68704" y="2123653"/>
            <a:ext cx="668997" cy="406077"/>
          </a:xfrm>
          <a:prstGeom prst="rect">
            <a:avLst/>
          </a:prstGeom>
          <a:noFill/>
        </p:spPr>
      </p:pic>
      <p:pic>
        <p:nvPicPr>
          <p:cNvPr id="33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68704" y="2555701"/>
            <a:ext cx="668997" cy="406077"/>
          </a:xfrm>
          <a:prstGeom prst="rect">
            <a:avLst/>
          </a:prstGeom>
          <a:noFill/>
        </p:spPr>
      </p:pic>
      <p:pic>
        <p:nvPicPr>
          <p:cNvPr id="34" name="Picture 6" descr="C:\Documents and Settings\Alena T\Local Settings\Temporary Internet Files\Content.IE5\667WO81N\MC900215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856736" y="3275781"/>
            <a:ext cx="668997" cy="406077"/>
          </a:xfrm>
          <a:prstGeom prst="rect">
            <a:avLst/>
          </a:prstGeom>
          <a:noFill/>
        </p:spPr>
      </p:pic>
      <p:pic>
        <p:nvPicPr>
          <p:cNvPr id="1029" name="Picture 5" descr="C:\Documents and Settings\Alena T\Local Settings\Temporary Internet Files\Content.IE5\667WO81N\MC9003540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20632" y="1691605"/>
            <a:ext cx="1874062" cy="2051200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431800" y="4931965"/>
            <a:ext cx="8904810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Jirka začal postupně každému přidělovat bonbony – dělit </a:t>
            </a:r>
          </a:p>
          <a:p>
            <a:r>
              <a:rPr lang="cs-CZ" sz="2400" b="1" dirty="0" smtClean="0"/>
              <a:t>bonbony ze sáčku na 6 dílů.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59792" y="5724053"/>
            <a:ext cx="4140877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/>
                </a:solidFill>
              </a:rPr>
              <a:t>Dělení můžeme zapsat: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264448" y="6156101"/>
            <a:ext cx="239039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Proč zrovna 4?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59792" y="6372125"/>
            <a:ext cx="9084538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Můžeme si pomoct i násobením:  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4</a:t>
            </a:r>
            <a:r>
              <a:rPr lang="cs-CZ" sz="3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</a:t>
            </a: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= 24 </a:t>
            </a:r>
            <a:r>
              <a:rPr lang="cs-CZ" sz="2000" b="1" dirty="0" smtClean="0">
                <a:sym typeface="Symbol"/>
              </a:rPr>
              <a:t>(a to je zároveň zkouška)</a:t>
            </a:r>
            <a:endParaRPr lang="cs-CZ" sz="2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92240" y="6948189"/>
            <a:ext cx="515198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Každý dostal ze sáčku 4 bonbony.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040312" y="5652045"/>
            <a:ext cx="2146742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: 6 = 4</a:t>
            </a:r>
            <a:endParaRPr lang="cs-CZ" sz="3600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77925E-7 6.04407E-6 C 0.0041 -0.05624 0.00567 -0.10996 -0.01889 -0.15697 C -0.02204 -0.16306 -0.02519 -0.17061 -0.02944 -0.17565 C -0.04409 -0.19286 -0.0433 -0.19034 -0.05652 -0.19936 C -0.06093 -0.20797 -0.05652 -0.20104 -0.06597 -0.2086 C -0.08691 -0.22518 -0.0666 -0.21301 -0.08597 -0.22119 C -0.10219 -0.22791 -0.1173 -0.23588 -0.13431 -0.23861 C -0.1573 -0.24889 -0.18753 -0.24784 -0.21083 -0.24952 C -0.24925 -0.24721 -0.28877 -0.24679 -0.32625 -0.23231 C -0.37128 -0.2151 -0.41253 -0.1853 -0.45819 -0.17103 C -0.46512 -0.16138 -0.48528 -0.15886 -0.49583 -0.15382 C -0.50637 -0.14879 -0.51629 -0.14123 -0.52653 -0.13494 C -0.53283 -0.13116 -0.54023 -0.13011 -0.54653 -0.12696 C -0.54983 -0.12528 -0.55282 -0.12276 -0.55597 -0.12088 C -0.55708 -0.12025 -0.55849 -0.11983 -0.55944 -0.1192 C -0.56983 -0.10912 -0.55755 -0.12004 -0.57597 -0.10975 C -0.59392 -0.09989 -0.57676 -0.10576 -0.58888 -0.10199 C -0.59093 -0.09926 -0.59235 -0.0959 -0.59486 -0.09401 C -0.59801 -0.09149 -0.60541 -0.0894 -0.60541 -0.0894 C -0.61344 -0.08037 -0.62273 -0.07408 -0.63124 -0.06589 C -0.63722 -0.06022 -0.64194 -0.0554 -0.64903 -0.05162 C -0.65281 -0.04469 -0.65737 -0.04176 -0.66194 -0.03609 C -0.66761 -0.02895 -0.67296 -0.0214 -0.67847 -0.01405 C -0.68556 -0.00482 -0.69201 0.01197 -0.69957 0.02204 C -0.70367 0.03757 -0.715 0.04848 -0.72083 0.06297 C -0.72555 0.07472 -0.73012 0.08731 -0.735 0.09906 C -0.73642 0.10242 -0.73862 0.10494 -0.73972 0.10851 C -0.74209 0.11648 -0.74398 0.12446 -0.74681 0.13201 C -0.74791 0.14187 -0.74933 0.14964 -0.75264 0.15866 C -0.75358 0.18511 -0.75515 0.20987 -0.75846 0.23568 C -0.75941 0.24261 -0.75988 0.25835 -0.76444 0.2638 " pathEditMode="relative" ptsTypes="ffffffffffffffffffffffffffffffA">
                                      <p:cBhvr>
                                        <p:cTn id="2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9868E-6 3.13746E-6 C 0.00363 -0.01679 8.39868E-6 -0.01658 0.01056 -0.02812 C 0.01496 -0.04722 0.01087 -0.06611 0.00473 -0.08311 C 0.00268 -0.09591 0.00504 -0.08709 -0.00236 -0.10031 C -0.00708 -0.10871 -0.01684 -0.13263 -0.02597 -0.13641 C -0.04676 -0.15866 -0.06864 -0.1788 -0.09195 -0.19622 C -0.10502 -0.20609 -0.1047 -0.20294 -0.12249 -0.21343 C -0.14548 -0.22707 -0.16705 -0.23903 -0.19209 -0.2447 C -0.21161 -0.25519 -0.23492 -0.25289 -0.2557 -0.25582 C -0.27475 -0.25477 -0.29349 -0.25519 -0.31223 -0.25268 C -0.32152 -0.25142 -0.33018 -0.24533 -0.33931 -0.24323 C -0.36372 -0.23757 -0.38828 -0.23253 -0.41237 -0.22434 C -0.43489 -0.21679 -0.4552 -0.20105 -0.47708 -0.1914 C -0.48385 -0.18405 -0.49094 -0.1788 -0.49944 -0.17566 C -0.50732 -0.16831 -0.51204 -0.16264 -0.5207 -0.15698 C -0.52637 -0.14921 -0.53944 -0.13641 -0.53944 -0.13641 C -0.54825 -0.1171 -0.56038 -0.10325 -0.57124 -0.08625 C -0.57313 -0.08332 -0.57392 -0.07954 -0.57597 -0.07681 C -0.5788 -0.07303 -0.58258 -0.07114 -0.58541 -0.06737 C -0.59014 -0.06107 -0.59344 -0.0531 -0.59832 -0.04701 C -0.60399 -0.03966 -0.60824 -0.03127 -0.61376 -0.0235 C -0.61675 -0.0191 -0.62005 -0.01511 -0.6232 -0.01091 C -0.62478 -0.00881 -0.62777 -0.00462 -0.62777 -0.00462 C -0.62997 0.00357 -0.62761 -0.00273 -0.63375 0.00483 C -0.64414 0.01742 -0.65422 0.02959 -0.6643 0.04239 C -0.66635 0.05016 -0.67044 0.05415 -0.67264 0.06296 C -0.67375 0.09003 -0.67375 0.0808 -0.67375 0.09108 " pathEditMode="relative" ptsTypes="ffffffffffffffffffffffffffA">
                                      <p:cBhvr>
                                        <p:cTn id="2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9624E-7 -4.09234E-7 C 0.00473 -0.0107 0.00772 -0.02203 0.01181 -0.03295 C 0.01732 -0.07135 0.01653 -0.11269 0.00347 -0.14753 C 0.00158 -0.15823 0.00095 -0.15739 -0.00472 -0.16474 C -0.0085 -0.16957 -0.01071 -0.1767 -0.01417 -0.18195 C -0.02362 -0.19622 -0.04031 -0.20944 -0.05416 -0.21343 C -0.06345 -0.22161 -0.0718 -0.21951 -0.08251 -0.22602 C -0.09888 -0.23588 -0.12455 -0.24281 -0.1425 -0.2447 C -0.1669 -0.2575 -0.19698 -0.24806 -0.22264 -0.24638 C -0.24563 -0.24029 -0.2683 -0.23064 -0.28972 -0.21804 C -0.29712 -0.2086 -0.28893 -0.21784 -0.30279 -0.2086 C -0.32341 -0.19475 -0.30798 -0.20231 -0.31806 -0.19769 C -0.33664 -0.17943 -0.32892 -0.18384 -0.33916 -0.1788 C -0.34829 -0.16936 -0.35758 -0.16012 -0.3675 -0.15215 C -0.37222 -0.14837 -0.38167 -0.14123 -0.38167 -0.14123 C -0.38561 -0.13389 -0.39002 -0.132 -0.39458 -0.1255 C -0.39994 -0.11794 -0.40545 -0.11059 -0.40986 -0.10199 C -0.42072 -0.08121 -0.42969 -0.05813 -0.44056 -0.03756 C -0.44402 -0.03085 -0.4489 -0.0256 -0.45237 -0.01867 C -0.45662 -0.00986 -0.4604 -0.00042 -0.46528 0.00798 C -0.4667 0.01029 -0.46859 0.01197 -0.47 0.01427 C -0.47174 0.01679 -0.47315 0.01931 -0.47473 0.02204 C -0.47929 0.03022 -0.4837 0.03967 -0.49 0.04554 C -0.49079 0.04722 -0.49142 0.0489 -0.49236 0.05037 C -0.49346 0.05205 -0.49488 0.05331 -0.49583 0.05499 C -0.49882 0.06065 -0.50417 0.07241 -0.50417 0.07241 C -0.50669 0.0829 -0.50323 0.0701 -0.50889 0.08332 C -0.51094 0.08815 -0.51252 0.09402 -0.51472 0.09906 C -0.52039 0.11228 -0.52496 0.12634 -0.52999 0.13977 C -0.52968 0.15027 -0.52952 0.16076 -0.52889 0.17125 C -0.52873 0.17293 -0.52763 0.17587 -0.52763 0.17587 " pathEditMode="relative" ptsTypes="ffffffffffffffffffffffffffffffA">
                                      <p:cBhvr>
                                        <p:cTn id="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9194E-6 4.09234E-7 C -0.0011 -0.03106 -0.00126 -0.06212 -0.00583 -0.09255 C -0.00662 -0.09821 -0.00772 -0.1043 -0.00929 -0.10976 C -0.01118 -0.11668 -0.01528 -0.13032 -0.01528 -0.13032 C -0.01654 -0.13893 -0.01874 -0.14816 -0.02236 -0.1553 C -0.02409 -0.16306 -0.02614 -0.17041 -0.02945 -0.17733 C -0.03228 -0.18846 -0.03055 -0.18405 -0.03401 -0.19139 C -0.03574 -0.20021 -0.03952 -0.20566 -0.04582 -0.20881 C -0.04944 -0.21805 -0.05716 -0.22266 -0.06472 -0.22602 C -0.06913 -0.22791 -0.07306 -0.23106 -0.07763 -0.23232 C -0.08156 -0.23337 -0.0855 -0.23316 -0.08944 -0.23379 C -0.09857 -0.23526 -0.10739 -0.2384 -0.11652 -0.24008 C -0.12927 -0.24596 -0.14565 -0.2468 -0.15887 -0.24806 C -0.1773 -0.24638 -0.19588 -0.24596 -0.2143 -0.24323 C -0.21776 -0.24281 -0.22957 -0.23735 -0.2343 -0.23547 C -0.2387 -0.23358 -0.24721 -0.22917 -0.24721 -0.22917 C -0.25461 -0.21931 -0.26484 -0.21406 -0.27319 -0.20566 C -0.28201 -0.19685 -0.2924 -0.18804 -0.30027 -0.17733 C -0.30326 -0.17335 -0.30547 -0.16873 -0.30846 -0.16474 C -0.31491 -0.15614 -0.32247 -0.15089 -0.32861 -0.14124 C -0.33239 -0.12445 -0.35113 -0.10472 -0.35916 -0.08793 C -0.36924 -0.06694 -0.37837 -0.04554 -0.3886 -0.02497 C -0.39396 -0.01427 -0.396 -0.00126 -0.40277 0.00798 C -0.40388 0.01595 -0.40577 0.0212 -0.4086 0.02833 C -0.41112 0.03463 -0.41159 0.04218 -0.41332 0.04869 C -0.41773 0.06506 -0.41364 0.04365 -0.41805 0.06296 C -0.41978 0.0701 -0.41978 0.07765 -0.42167 0.08479 C -0.42293 0.09591 -0.42466 0.10682 -0.42639 0.11774 C -0.42765 0.13515 -0.42749 0.12823 -0.42749 0.1383 " pathEditMode="relative" ptsTypes="ffffffffffffffffffffffffffffA">
                                      <p:cBhvr>
                                        <p:cTn id="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8665E-6 2.72823E-7 C 0.00174 -0.01028 0.00315 -0.01007 -4.78665E-6 -0.02036 C 0.00583 -0.04554 -0.00015 -0.0766 -0.00236 -0.10199 C -0.00456 -0.12592 -0.00629 -0.14376 -0.0118 -0.16642 C -0.01905 -0.19622 -0.01732 -0.17692 -0.02235 -0.18993 C -0.02377 -0.19349 -0.02424 -0.19769 -0.02598 -0.20084 C -0.02786 -0.2042 -0.03086 -0.20588 -0.03306 -0.20881 C -0.03857 -0.21637 -0.04282 -0.22644 -0.04833 -0.23379 C -0.06093 -0.25058 -0.05432 -0.2426 -0.06833 -0.2575 C -0.08061 -0.27051 -0.10234 -0.27534 -0.11777 -0.27933 C -0.13289 -0.27807 -0.14753 -0.27597 -0.16265 -0.27471 C -0.17729 -0.27051 -0.18941 -0.26002 -0.20264 -0.25121 C -0.2113 -0.24554 -0.19965 -0.25729 -0.21555 -0.24323 C -0.22201 -0.23736 -0.22799 -0.2277 -0.23555 -0.22455 C -0.24011 -0.217 -0.24515 -0.21322 -0.24972 -0.20567 C -0.2535 -0.19958 -0.25665 -0.19308 -0.26027 -0.18678 C -0.26295 -0.18195 -0.26861 -0.17272 -0.26861 -0.17272 C -0.27003 -0.16642 -0.27318 -0.16244 -0.2757 -0.15698 C -0.27979 -0.14795 -0.28782 -0.12865 -0.28971 -0.1192 C -0.29019 -0.1171 -0.29066 -0.11501 -0.29097 -0.11291 C -0.29145 -0.10934 -0.29145 -0.10556 -0.29208 -0.10199 C -0.29333 -0.09549 -0.2968 -0.08311 -0.2968 -0.08311 C -0.29822 -0.0703 -0.30074 -0.05813 -0.30278 -0.04554 C -0.30483 -0.00735 -0.30672 0.03085 -0.30861 0.06904 C -0.3094 0.08583 -0.30499 0.10661 -0.31333 0.11941 " pathEditMode="relative" ptsTypes="ffffffffffffffffffffffffA">
                                      <p:cBhvr>
                                        <p:cTn id="3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2472E-6 2.18258E-6 C 0.00347 -0.01176 0.00488 -0.02225 0.00709 -0.03463 C 0.0063 -0.0594 0.00772 -0.10389 0.00126 -0.13348 C -0.00157 -0.14628 -0.0022 -0.14166 -0.00582 -0.15237 C -0.00945 -0.16307 -0.01102 -0.17398 -0.01637 -0.18364 C -0.01716 -0.18678 -0.01763 -0.19014 -0.01874 -0.19308 C -0.02047 -0.19749 -0.02346 -0.20105 -0.02472 -0.20567 C -0.02834 -0.21847 -0.03259 -0.23232 -0.03873 -0.24345 C -0.03999 -0.24576 -0.04204 -0.24743 -0.04346 -0.24974 C -0.04692 -0.25562 -0.04692 -0.25961 -0.0518 -0.2638 C -0.05889 -0.28248 -0.07621 -0.28752 -0.09069 -0.29046 C -0.10518 -0.29822 -0.12092 -0.29549 -0.13541 -0.28899 C -0.1469 -0.28374 -0.15903 -0.28017 -0.16958 -0.27157 C -0.18202 -0.26129 -0.19209 -0.24848 -0.20375 -0.23715 C -0.20453 -0.23547 -0.20516 -0.23379 -0.20611 -0.23232 C -0.20831 -0.22897 -0.2113 -0.22645 -0.21319 -0.22288 C -0.21414 -0.2212 -0.21351 -0.21847 -0.2143 -0.21658 C -0.2154 -0.21407 -0.21744 -0.2126 -0.21902 -0.2105 C -0.22059 -0.20525 -0.22138 -0.19938 -0.22374 -0.19476 C -0.22532 -0.19161 -0.22721 -0.18867 -0.22847 -0.18531 C -0.23492 -0.16832 -0.23744 -0.14901 -0.24374 -0.1318 C -0.24421 -0.12655 -0.245 -0.12152 -0.245 -0.11627 C -0.245 -0.08605 -0.24374 -0.07535 -0.23902 -0.05037 C -0.23744 -0.0424 -0.23728 -0.03442 -0.23193 -0.02981 C -0.22988 -0.02519 -0.22862 -0.01973 -0.2261 -0.01574 C -0.22469 -0.01365 -0.21933 -0.01092 -0.21792 -0.00945 C -0.21351 -0.00525 -0.21162 0.00041 -0.20721 0.00461 C -0.20123 0.01678 -0.20878 0.00272 -0.20138 0.01259 C -0.19792 0.0172 -0.19808 0.02161 -0.1943 0.02665 C -0.19272 0.03441 -0.19162 0.04071 -0.19068 0.04868 C -0.19005 0.06316 -0.18847 0.07534 -0.18847 0.0894 " pathEditMode="relative" ptsTypes="ffffffffffffffffffffffffffffffA">
                                      <p:cBhvr>
                                        <p:cTn id="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4000"/>
                            </p:stCondLst>
                            <p:childTnLst>
                              <p:par>
                                <p:cTn id="3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33774E-7 7.95383E-6 C -0.00174 -0.0426 0.00425 -0.10094 -0.02126 -0.13494 C -0.02504 -0.14942 -0.03543 -0.15697 -0.04598 -0.16159 C -0.05086 -0.16369 -0.05669 -0.17082 -0.06125 -0.17418 C -0.07653 -0.18551 -0.09448 -0.19811 -0.11196 -0.20083 C -0.12093 -0.21007 -0.13179 -0.21364 -0.14266 -0.21657 C -0.15478 -0.22308 -0.14171 -0.21699 -0.1614 -0.2214 C -0.17116 -0.22371 -0.18092 -0.22728 -0.19084 -0.22917 C -0.21792 -0.24092 -0.24469 -0.23399 -0.27335 -0.23231 C -0.28878 -0.22833 -0.30311 -0.22392 -0.31806 -0.21825 C -0.32594 -0.21531 -0.33239 -0.21049 -0.34042 -0.20881 C -0.36231 -0.19894 -0.38404 -0.19034 -0.40529 -0.17901 C -0.4086 -0.17712 -0.41238 -0.17712 -0.41584 -0.17586 C -0.43033 -0.17082 -0.44576 -0.16474 -0.45946 -0.15697 C -0.47221 -0.14963 -0.48528 -0.14354 -0.49835 -0.13662 C -0.51016 -0.13032 -0.52102 -0.11899 -0.53362 -0.11605 C -0.53756 -0.1129 -0.54134 -0.10954 -0.54543 -0.10681 C -0.54685 -0.10577 -0.54874 -0.10619 -0.55015 -0.10514 C -0.55614 -0.10073 -0.55992 -0.0938 -0.56669 -0.09107 C -0.57629 -0.07785 -0.59424 -0.06778 -0.60778 -0.06442 C -0.61754 -0.05645 -0.62857 -0.05498 -0.63849 -0.047 C -0.64431 -0.04239 -0.65124 -0.03924 -0.65612 -0.03294 C -0.6599 -0.02812 -0.66321 -0.02518 -0.66793 -0.02203 C -0.67328 -0.01468 -0.67628 -0.00419 -0.67974 0.00483 C -0.68777 0.02603 -0.69501 0.0489 -0.70446 0.06905 C -0.70729 0.08143 -0.70304 0.06548 -0.70918 0.07849 C -0.71029 0.08101 -0.7106 0.08395 -0.71155 0.08647 C -0.71658 0.0999 -0.72288 0.11249 -0.72792 0.12571 C -0.72902 0.12865 -0.72918 0.13201 -0.73028 0.13495 C -0.73737 0.1551 -0.73013 0.12844 -0.73973 0.15384 C -0.74382 0.16475 -0.74745 0.17608 -0.75154 0.18678 C -0.75422 0.19371 -0.75469 0.20168 -0.75737 0.20882 C -0.75941 0.22393 -0.76004 0.23904 -0.76099 0.25436 C -0.76162 0.26401 -0.76335 0.27325 -0.76335 0.28269 " pathEditMode="relative" ptsTypes="fffffffffffffffffffffffffffffffffA">
                                      <p:cBhvr>
                                        <p:cTn id="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4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9802E-6 -1.2277E-6 C -0.0011 -0.03568 0.00268 -0.07681 -0.00598 -0.11144 C -0.00724 -0.11627 -0.00945 -0.12068 -0.01071 -0.1255 C -0.01259 -0.13285 -0.01448 -0.14103 -0.01779 -0.14754 C -0.02188 -0.15551 -0.02724 -0.16349 -0.0318 -0.17104 C -0.03858 -0.18237 -0.0444 -0.19056 -0.05432 -0.19623 C -0.06471 -0.21008 -0.07762 -0.2126 -0.09195 -0.21826 C -0.11163 -0.22624 -0.13006 -0.23484 -0.15084 -0.23694 C -0.15934 -0.23988 -0.168 -0.24072 -0.17682 -0.24177 C -0.21335 -0.24051 -0.24689 -0.23652 -0.28279 -0.22917 C -0.29019 -0.22519 -0.29743 -0.22393 -0.30515 -0.22141 C -0.3157 -0.21805 -0.32499 -0.21322 -0.33569 -0.21029 C -0.34766 -0.20168 -0.35994 -0.19413 -0.37348 -0.1914 C -0.38356 -0.18363 -0.39364 -0.1765 -0.40403 -0.16957 C -0.40797 -0.16684 -0.41001 -0.16076 -0.41348 -0.15698 C -0.41552 -0.15488 -0.41836 -0.15404 -0.42056 -0.15215 C -0.42765 -0.14586 -0.43253 -0.13935 -0.44056 -0.13495 C -0.44733 -0.12634 -0.45457 -0.11921 -0.46182 -0.11144 C -0.46418 -0.10892 -0.4689 -0.10347 -0.4689 -0.10347 C -0.47441 -0.0892 -0.48528 -0.08374 -0.49362 -0.0722 C -0.49756 -0.06674 -0.50118 -0.06212 -0.50653 -0.0596 C -0.53094 -0.02708 -0.55519 0.00524 -0.57959 0.03777 C -0.58369 0.05141 -0.57991 0.04092 -0.58904 0.05666 C -0.59424 0.06547 -0.59691 0.07597 -0.60195 0.08478 C -0.60416 0.08856 -0.60762 0.09087 -0.61014 0.09423 C -0.61345 0.10682 -0.60825 0.08982 -0.61612 0.10367 C -0.61738 0.10598 -0.61754 0.10892 -0.61848 0.11143 C -0.61943 0.11395 -0.62336 0.12088 -0.62431 0.12256 C -0.62588 0.12822 -0.62888 0.13158 -0.6314 0.13662 C -0.63486 0.15068 -0.64084 0.16243 -0.64557 0.17586 C -0.64824 0.18363 -0.65375 0.19937 -0.65375 0.19937 C -0.65517 0.20881 -0.65801 0.21972 -0.6621 0.2277 C -0.66415 0.23169 -0.66619 0.23567 -0.66903 0.23861 C -0.66997 0.23966 -0.67186 0.23903 -0.67265 0.24029 C -0.67328 0.24155 -0.67265 0.24344 -0.67265 0.24491 " pathEditMode="relative" ptsTypes="ffffffffffffffffffffffffffffffffffA">
                                      <p:cBhvr>
                                        <p:cTn id="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8575E-6 3.68311E-6 C 0.00173 -0.0084 0.00236 -0.01679 0.00362 -0.02519 C 0.00236 -0.06464 0.00362 -0.11396 -0.00473 -0.15383 C -0.00741 -0.16622 -0.01323 -0.17839 -0.01764 -0.18993 C -0.01874 -0.19287 -0.01874 -0.19644 -0.02 -0.19937 C -0.02646 -0.21385 -0.04283 -0.24261 -0.05291 -0.25436 C -0.07448 -0.27933 -0.11007 -0.29129 -0.13778 -0.2936 C -0.14203 -0.29297 -0.14644 -0.29213 -0.15069 -0.29192 C -0.17667 -0.29108 -0.20249 -0.29171 -0.22847 -0.29045 C -0.24658 -0.2894 -0.26217 -0.27136 -0.27917 -0.26527 C -0.28925 -0.25751 -0.30279 -0.24764 -0.31208 -0.23862 C -0.32232 -0.22875 -0.31539 -0.23232 -0.32263 -0.22917 C -0.33035 -0.21931 -0.33948 -0.21008 -0.34861 -0.20252 C -0.36042 -0.19287 -0.36877 -0.17755 -0.38042 -0.16789 C -0.39081 -0.14943 -0.40152 -0.13327 -0.40986 -0.11291 C -0.41553 -0.09927 -0.42482 -0.07471 -0.43458 -0.0659 C -0.43931 -0.0552 -0.44545 -0.04596 -0.45111 -0.0361 C -0.456 -0.01868 -0.45222 -0.02666 -0.46292 -0.01259 L -0.46292 -0.01259 C -0.46607 -0.00525 -0.46844 0.00273 -0.47221 0.00944 C -0.47347 0.01154 -0.47489 0.01343 -0.47584 0.01574 C -0.48072 0.02728 -0.48465 0.04071 -0.49001 0.05183 C -0.49142 0.05456 -0.49363 0.05666 -0.49473 0.0596 C -0.50103 0.07597 -0.50575 0.09381 -0.51237 0.10997 C -0.51331 0.11227 -0.51473 0.11416 -0.51583 0.11626 C -0.51756 0.11983 -0.51914 0.1234 -0.52055 0.12717 C -0.52402 0.13578 -0.52512 0.14249 -0.53 0.14921 C -0.53236 0.15844 -0.53409 0.16537 -0.54055 0.17125 C -0.54134 0.17334 -0.54181 0.17565 -0.54291 0.17733 C -0.54386 0.1788 -0.54559 0.17901 -0.54653 0.18048 C -0.54732 0.18174 -0.54701 0.18384 -0.54764 0.18531 C -0.54921 0.18845 -0.55252 0.19097 -0.55472 0.19307 C -0.55724 0.20273 -0.55866 0.20084 -0.56291 0.20734 " pathEditMode="relative" ptsTypes="fffffffffffffffffFffffffffffffffA">
                                      <p:cBhvr>
                                        <p:cTn id="4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0"/>
                            </p:stCondLst>
                            <p:childTnLst>
                              <p:par>
                                <p:cTn id="4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25618E-6 3.13746E-6 C 0.00567 -0.01049 0.00693 -0.01574 0.01527 -0.02036 C 0.01701 -0.02791 0.0222 -0.03316 0.02582 -0.03924 C 0.02771 -0.0468 0.02881 -0.0531 0.03181 -0.0596 C 0.03527 -0.06737 0.03984 -0.0745 0.04236 -0.08311 C 0.04802 -0.10262 0.05212 -0.13158 0.06125 -0.14753 C 0.06456 -0.1809 0.05983 -0.13998 0.06471 -0.16621 C 0.06582 -0.17188 0.06708 -0.18363 0.06708 -0.18363 C 0.06534 -0.22036 0.07023 -0.22602 0.05999 -0.24785 C 0.05637 -0.26401 0.04645 -0.27198 0.03763 -0.28248 C 0.0348 -0.28583 0.03212 -0.28982 0.02944 -0.29339 C 0.02818 -0.29507 0.01984 -0.29885 0.01874 -0.29968 C 0.00866 -0.3064 -0.00016 -0.31354 -0.01071 -0.31857 C -0.01763 -0.32193 -0.02346 -0.32718 -0.0307 -0.32949 C -0.03684 -0.33347 -0.04314 -0.33431 -0.04944 -0.33746 C -0.06125 -0.33641 -0.07306 -0.33599 -0.08487 -0.33431 C -0.09132 -0.33347 -0.09746 -0.3297 -0.10376 -0.32802 C -0.11431 -0.32508 -0.12486 -0.32298 -0.13541 -0.32025 C -0.14675 -0.31249 -0.15982 -0.30787 -0.17084 -0.29968 C -0.18784 -0.28709 -0.19855 -0.26821 -0.21556 -0.25582 C -0.22217 -0.2405 -0.23209 -0.23064 -0.24154 -0.21805 C -0.24768 -0.20986 -0.25224 -0.2 -0.25681 -0.18993 C -0.25917 -0.17691 -0.27019 -0.16537 -0.2757 -0.15383 C -0.27885 -0.14711 -0.27885 -0.13956 -0.28153 -0.13326 C -0.2831 -0.1297 -0.28562 -0.12718 -0.28736 -0.12382 C -0.29381 -0.1106 -0.29523 -0.0978 -0.30389 -0.08625 C -0.30672 -0.07135 -0.31066 -0.0575 -0.3157 -0.04386 C -0.31743 -0.03903 -0.31774 -0.03316 -0.31916 -0.02812 C -0.32278 -0.01574 -0.32609 -0.00294 -0.32987 0.00944 C -0.33113 0.02015 -0.33318 0.03064 -0.33569 0.04092 C -0.33617 0.04554 -0.3368 0.05037 -0.33695 0.05498 C -0.33758 0.07177 -0.33695 0.08856 -0.33806 0.10535 C -0.33821 0.10892 -0.34026 0.11186 -0.34168 0.1148 C -0.34341 0.11857 -0.3475 0.12571 -0.3475 0.12571 C -0.3505 0.13788 -0.34892 0.132 -0.35223 0.14292 C -0.35349 0.15236 -0.35333 0.14816 -0.35333 0.15551 " pathEditMode="relative" ptsTypes="fffffffffffffffffffffffffffffffffffA">
                                      <p:cBhvr>
                                        <p:cTn id="4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2000"/>
                            </p:stCondLst>
                            <p:childTnLst>
                              <p:par>
                                <p:cTn id="5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11699E-7 3.13746E-6 C -0.00362 -0.01427 -0.00614 -0.02854 -0.01291 -0.04072 C -0.01433 -0.04596 -0.0189 -0.05499 -0.0189 -0.05499 C -0.02078 -0.06296 -0.02299 -0.07052 -0.02472 -0.07849 C -0.02645 -0.08668 -0.02708 -0.09486 -0.0307 -0.102 C -0.03102 -0.10514 -0.03181 -0.10829 -0.03181 -0.11144 C -0.03259 -0.14607 -0.03244 -0.18048 -0.03307 -0.21511 C -0.03338 -0.23148 -0.03574 -0.26212 -0.04472 -0.27471 C -0.04692 -0.28269 -0.05968 -0.29633 -0.06597 -0.29822 C -0.07589 -0.31459 -0.09337 -0.31648 -0.10833 -0.31857 C -0.12833 -0.31732 -0.14848 -0.31816 -0.16848 -0.31543 C -0.1721 -0.31501 -0.17903 -0.31081 -0.17903 -0.31081 C -0.18359 -0.30472 -0.18548 -0.30472 -0.19194 -0.30305 C -0.20186 -0.2936 -0.21304 -0.28584 -0.22264 -0.27618 C -0.2376 -0.26107 -0.225 -0.2722 -0.23209 -0.26212 C -0.23697 -0.2552 -0.24232 -0.24848 -0.24736 -0.24176 C -0.2502 -0.23799 -0.25098 -0.2319 -0.25319 -0.22749 C -0.25602 -0.22204 -0.2598 -0.21742 -0.26264 -0.21196 C -0.26563 -0.20042 -0.27193 -0.19035 -0.27681 -0.18048 C -0.27933 -0.16873 -0.28374 -0.15887 -0.28736 -0.14754 C -0.28862 -0.13767 -0.29051 -0.12865 -0.29334 -0.1192 C -0.29366 -0.11564 -0.29397 -0.11186 -0.29444 -0.10829 C -0.29523 -0.10263 -0.2968 -0.09108 -0.2968 -0.09108 C -0.29649 -0.07807 -0.29554 -0.06485 -0.2957 -0.05184 C -0.29602 -0.02204 -0.29696 0.00797 -0.29806 0.03777 C -0.29822 0.04155 -0.30106 0.05078 -0.30153 0.05351 C -0.30436 0.06778 -0.3083 0.08625 -0.31444 0.09905 C -0.31932 0.10955 -0.32341 0.11626 -0.32751 0.12718 C -0.32782 0.13095 -0.32861 0.1383 -0.32861 0.1383 " pathEditMode="relative" ptsTypes="ffffffffffffffffffffffffffffA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4000"/>
                            </p:stCondLst>
                            <p:childTnLst>
                              <p:par>
                                <p:cTn id="5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44481E-6 -9.54879E-7 C 0.00079 -0.00944 0.00126 -0.01763 0.00347 -0.02665 C 0.00426 -0.03673 0.00615 -0.04659 0.00583 -0.05666 C 0.0052 -0.07975 0.00473 -0.10283 0.00237 -0.12571 C 0.00237 -0.12613 -0.00346 -0.13725 -0.00472 -0.13977 C -0.01165 -0.15362 -0.03149 -0.16642 -0.04361 -0.1681 C -0.04865 -0.16873 -0.05384 -0.16915 -0.05888 -0.16957 C -0.07857 -0.16789 -0.09636 -0.16138 -0.11541 -0.15551 C -0.12328 -0.14879 -0.12816 -0.14313 -0.13667 -0.1383 C -0.1406 -0.13116 -0.14548 -0.12466 -0.15084 -0.11941 C -0.15336 -0.1127 -0.15603 -0.10766 -0.16013 -0.1022 C -0.16217 -0.09465 -0.16469 -0.08919 -0.16957 -0.08478 C -0.17414 -0.07576 -0.17603 -0.06632 -0.17902 -0.05666 C -0.18138 -0.04911 -0.18312 -0.0447 -0.18501 -0.0361 C -0.18327 0.00735 -0.18075 0.03862 -0.16847 0.07849 C -0.168 0.08185 -0.1669 0.09297 -0.16611 0.09717 C -0.16501 0.10304 -0.16249 0.11459 -0.16249 0.11459 C -0.15902 0.16957 -0.15666 0.22581 -0.15666 0.28101 " pathEditMode="relative" ptsTypes="fffffffffffffffffA">
                                      <p:cBhvr>
                                        <p:cTn id="5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6</a:t>
            </a:r>
            <a:endParaRPr lang="cs-CZ" sz="8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6264696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  0 </a:t>
            </a:r>
            <a:r>
              <a:rPr lang="cs-CZ" b="1" dirty="0" smtClean="0">
                <a:sym typeface="Symbol"/>
              </a:rPr>
              <a:t>: 6 = 0        protože 0  6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  6 : </a:t>
            </a:r>
            <a:r>
              <a:rPr lang="cs-CZ" b="1" dirty="0" err="1" smtClean="0">
                <a:sym typeface="Symbol"/>
              </a:rPr>
              <a:t>6</a:t>
            </a:r>
            <a:r>
              <a:rPr lang="cs-CZ" b="1" dirty="0" smtClean="0">
                <a:sym typeface="Symbol"/>
              </a:rPr>
              <a:t> = 1        protože 1  6 = </a:t>
            </a:r>
            <a:r>
              <a:rPr lang="cs-CZ" b="1" dirty="0" err="1" smtClean="0">
                <a:sym typeface="Symbol"/>
              </a:rPr>
              <a:t>6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12 : 6 = 2        protože 2  6 = 12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18 : 6 = 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24 : 6 = 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30 : 6 = 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36 : 6 = </a:t>
            </a:r>
            <a:r>
              <a:rPr lang="cs-CZ" b="1" dirty="0" err="1" smtClean="0">
                <a:sym typeface="Symbol"/>
              </a:rPr>
              <a:t>6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42 : 6 = 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48 : 6 = 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54 : 6 = 9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60 : 6 = 10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36256" y="1979637"/>
            <a:ext cx="5061821" cy="513997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8000" b="1" dirty="0" smtClean="0">
                <a:solidFill>
                  <a:srgbClr val="6F3505"/>
                </a:solidFill>
              </a:rPr>
              <a:t>60 </a:t>
            </a:r>
            <a:r>
              <a:rPr lang="cs-CZ" sz="8000" b="1" dirty="0" smtClean="0">
                <a:solidFill>
                  <a:srgbClr val="6F3505"/>
                </a:solidFill>
                <a:sym typeface="Symbol"/>
              </a:rPr>
              <a:t>: 6 = 10</a:t>
            </a:r>
            <a:endParaRPr lang="cs-CZ" sz="80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4248" y="3203773"/>
            <a:ext cx="190308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dělenec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12520" y="320377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dělitel</a:t>
            </a:r>
            <a:endParaRPr lang="cs-CZ" sz="36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32400" y="6588149"/>
            <a:ext cx="3057247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</a:t>
            </a:r>
            <a:r>
              <a:rPr lang="cs-CZ" sz="3600" b="1" dirty="0" smtClean="0"/>
              <a:t>(dělení)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5184328" y="3779837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768504" y="3851845"/>
            <a:ext cx="57606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696496" y="565204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696496" y="2627709"/>
            <a:ext cx="255871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Dál doplňuj sám</a:t>
            </a:r>
            <a:endParaRPr lang="cs-CZ" sz="24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48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12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6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: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60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: 6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6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8144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00152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84128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36656" y="6228109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Přemýšlej</a:t>
            </a:r>
            <a:endParaRPr lang="cs-CZ" sz="72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768" y="1691605"/>
            <a:ext cx="9793088" cy="6228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Mamince je 30 let, Hanička je šestkrát mladší.  Kolik let je Haničce?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b="1" dirty="0" smtClean="0"/>
              <a:t>30 : 6 = </a:t>
            </a: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endParaRPr lang="cs-CZ" b="1" dirty="0" smtClean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Haničce je 5 let.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 smtClean="0"/>
              <a:t>Výborně, spočítali jste to dobře! </a:t>
            </a:r>
            <a:r>
              <a:rPr lang="cs-CZ" sz="2400" b="1" dirty="0" smtClean="0"/>
              <a:t>A dokážete vysvětlit,                                            proč jste počítali právě takto?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2051" name="Picture 3" descr="C:\Documents and Settings\Alena T\Local Settings\Temporary Internet Files\Content.IE5\829CF494\MP9003994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4568" y="2339677"/>
            <a:ext cx="2447069" cy="3059583"/>
          </a:xfrm>
          <a:prstGeom prst="rect">
            <a:avLst/>
          </a:prstGeom>
          <a:noFill/>
          <a:ln w="38100">
            <a:solidFill>
              <a:srgbClr val="6F3505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503808" y="5436021"/>
            <a:ext cx="9057288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Víte, které suchozemské zvíře se dožívá nejvíce let?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80446" y="5940077"/>
            <a:ext cx="2033962" cy="1522929"/>
          </a:xfrm>
          <a:prstGeom prst="rect">
            <a:avLst/>
          </a:prstGeom>
          <a:noFill/>
          <a:ln w="38100">
            <a:solidFill>
              <a:srgbClr val="6F3505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503808" y="5940077"/>
            <a:ext cx="6968574" cy="14662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let se dožívá ze zvířat želva obrovská,</a:t>
            </a:r>
          </a:p>
          <a:p>
            <a:r>
              <a:rPr lang="cs-CZ" sz="24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mít až 160 let, výjimečně i více.</a:t>
            </a:r>
          </a:p>
          <a:p>
            <a:r>
              <a:rPr lang="cs-CZ" sz="24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co to je proti bakteriím, které mohou přežít</a:t>
            </a:r>
          </a:p>
          <a:p>
            <a:r>
              <a:rPr lang="cs-CZ" sz="24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miliony let…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lena T\Local Settings\Temporary Internet Files\Content.IE5\667WO81N\MC9002372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8384" y="3436135"/>
            <a:ext cx="4392241" cy="41235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96493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 špatně spočítané příklady     a vyhoď je do sběru, rozhodnutí zdůvodni </a:t>
            </a:r>
            <a:r>
              <a:rPr lang="cs-CZ" sz="2800" dirty="0" smtClean="0"/>
              <a:t>(počítej po sloupcích):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987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42 </a:t>
            </a:r>
            <a:r>
              <a:rPr lang="cs-CZ" sz="3600" b="1" dirty="0" smtClean="0">
                <a:sym typeface="Symbol"/>
              </a:rPr>
              <a:t>: 6 = 7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60192" y="2339677"/>
            <a:ext cx="2146742" cy="607539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30 : 6 = 5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987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36 </a:t>
            </a:r>
            <a:r>
              <a:rPr lang="cs-CZ" sz="3600" b="1" dirty="0" smtClean="0">
                <a:sym typeface="Symbol"/>
              </a:rPr>
              <a:t>: 6 = 5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987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18 </a:t>
            </a:r>
            <a:r>
              <a:rPr lang="cs-CZ" sz="3600" b="1" dirty="0" smtClean="0">
                <a:sym typeface="Symbol"/>
              </a:rPr>
              <a:t>: 6 = 3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79872" y="5075981"/>
            <a:ext cx="201850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r>
              <a:rPr lang="cs-CZ" sz="3600" b="1" dirty="0" smtClean="0">
                <a:sym typeface="Symbol"/>
              </a:rPr>
              <a:t> : 6 = </a:t>
            </a:r>
            <a:r>
              <a:rPr lang="cs-CZ" sz="3600" b="1" dirty="0" err="1" smtClean="0">
                <a:sym typeface="Symbol"/>
              </a:rPr>
              <a:t>6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9872" y="5940077"/>
            <a:ext cx="2249527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11 </a:t>
            </a:r>
            <a:r>
              <a:rPr lang="cs-CZ" sz="3600" b="1" dirty="0" smtClean="0">
                <a:sym typeface="Symbol"/>
              </a:rPr>
              <a:t>: 6 = 2 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60192" y="3275781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54 : 6 = 9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0192" y="4139877"/>
            <a:ext cx="214674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47 : 6 = 8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60192" y="5075981"/>
            <a:ext cx="2403222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58 : 6 = 10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60192" y="5940077"/>
            <a:ext cx="1890261" cy="60753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 : </a:t>
            </a:r>
            <a:r>
              <a:rPr lang="cs-CZ" sz="3600" b="1" dirty="0" err="1" smtClean="0"/>
              <a:t>6</a:t>
            </a:r>
            <a:r>
              <a:rPr lang="cs-CZ" sz="3600" b="1" dirty="0" smtClean="0"/>
              <a:t> = 1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7784" y="5075981"/>
            <a:ext cx="6050054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Sečti všechny výsledky, které </a:t>
            </a:r>
          </a:p>
          <a:p>
            <a:r>
              <a:rPr lang="cs-CZ" sz="32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zbyly. Kolik dostaneš?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159992" y="6156101"/>
            <a:ext cx="1326004" cy="12372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chemeClr val="bg2"/>
                </a:solidFill>
              </a:rPr>
              <a:t>25</a:t>
            </a:r>
            <a:endParaRPr lang="cs-CZ" sz="8000" b="1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25618E-6 3.81952E-6 C -0.00157 -0.05268 -0.00094 -0.10808 -0.00944 -0.16013 C -0.01133 -0.19454 -0.0159 -0.25037 -0.00346 -0.28269 C -0.00141 -0.29423 -0.00393 -0.28437 0.00236 -0.29675 C 0.00992 -0.31165 -0.00094 -0.2936 0.00709 -0.31102 C 0.00788 -0.31291 0.00961 -0.31396 0.01055 -0.31564 C 0.01669 -0.32718 0.02173 -0.33872 0.03181 -0.34544 C 0.03386 -0.35467 0.04267 -0.35761 0.04834 -0.36265 C 0.05039 -0.36453 0.05196 -0.36747 0.05417 -0.36894 C 0.05606 -0.3702 0.0581 -0.36999 0.06015 -0.37062 C 0.06125 -0.37104 0.06251 -0.37146 0.06361 -0.37209 C 0.07495 -0.37985 0.08613 -0.38069 0.09889 -0.38321 C 0.12124 -0.38216 0.14376 -0.38216 0.16612 -0.38006 C 0.191 -0.37776 0.21603 -0.36265 0.24028 -0.35656 C 0.24453 -0.35383 0.24878 -0.35089 0.25319 -0.34858 C 0.25996 -0.34502 0.26736 -0.34355 0.27445 -0.34082 L 0.27445 -0.34082 C 0.27838 -0.33809 0.28201 -0.3341 0.28626 -0.33284 C 0.29004 -0.33159 0.29602 -0.32991 0.29917 -0.32823 C 0.30814 -0.3234 0.3146 -0.31396 0.32389 -0.31102 C 0.33649 -0.30262 0.35113 -0.29465 0.36278 -0.28416 C 0.3642 -0.2829 0.36483 -0.28059 0.36624 -0.27954 C 0.37506 -0.27324 0.38608 -0.26989 0.39459 -0.26233 C 0.4149 -0.24428 0.4012 -0.251 0.41695 -0.24491 C 0.42466 -0.2382 0.43316 -0.23043 0.44056 -0.22309 C 0.44371 -0.21994 0.44639 -0.21574 0.45001 -0.21364 C 0.46875 -0.20273 0.4856 -0.18615 0.50181 -0.16957 C 0.50386 -0.16747 0.50481 -0.16432 0.50654 -0.16181 C 0.51221 -0.15362 0.51835 -0.14607 0.52417 -0.1383 C 0.52811 -0.13305 0.53079 -0.12613 0.53472 -0.12088 C 0.53724 -0.11165 0.54543 -0.10682 0.55 -0.09906 C 0.55724 -0.08688 0.55897 -0.07576 0.56543 -0.06443 C 0.57141 -0.03988 0.57881 -0.01658 0.58778 0.00608 C 0.5881 0.00818 0.58841 0.01028 0.58889 0.01238 C 0.5892 0.01406 0.58983 0.01553 0.59015 0.01721 C 0.59109 0.02182 0.59251 0.03127 0.59251 0.03127 C 0.59597 0.08436 0.59723 0.13116 0.59723 0.18678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8575E-6 1.36411E-7 C 0.00047 -0.03883 -0.00488 -0.0787 0.00236 -0.11627 C 0.00441 -0.12718 0.00708 -0.14124 0.01181 -0.15068 C 0.01433 -0.15572 0.01999 -0.16496 0.01999 -0.16496 C 0.02409 -0.18007 0.03936 -0.19287 0.04944 -0.20105 C 0.05274 -0.20378 0.05637 -0.20567 0.05999 -0.20735 C 0.06361 -0.20903 0.07069 -0.21196 0.07069 -0.21196 C 0.08061 -0.21092 0.09069 -0.21092 0.10014 -0.20567 C 0.10896 -0.20063 0.1162 -0.19245 0.12486 -0.18699 C 0.13525 -0.17314 0.13824 -0.15887 0.14486 -0.14145 C 0.14769 -0.1234 0.1436 -0.14544 0.15194 -0.12088 C 0.15604 -0.10892 0.16186 -0.09087 0.16485 -0.07702 C 0.16721 -0.06611 0.17084 -0.04407 0.17084 -0.04407 C 0.16832 0.00902 0.17084 0.0214 0.16139 0.0596 C 0.15761 0.07513 0.14785 0.07975 0.14139 0.09255 C 0.13887 0.09758 0.13761 0.10409 0.13431 0.10829 C 0.12927 0.11458 0.12328 0.11983 0.11777 0.1255 C 0.11148 0.132 0.10565 0.14291 0.09888 0.149 C 0.08266 0.16327 0.06298 0.17502 0.04471 0.18363 C 0.03605 0.18762 0.0255 0.18657 0.01653 0.18825 C -0.00693 0.1851 -0.01008 0.18552 -0.02598 0.18048 C -0.02898 0.17775 -0.03622 0.17167 -0.03889 0.16789 C -0.0463 0.15698 -0.05212 0.13725 -0.05779 0.12403 C -0.05952 0.11479 -0.06062 0.1085 -0.06362 0.10031 C -0.06598 0.08331 -0.07322 0.06799 -0.07779 0.05183 C -0.08109 0.04029 -0.08188 0.02854 -0.08597 0.01721 C -0.08723 0.00986 -0.08771 0.00231 -0.0896 -0.00483 C -0.09054 -0.0084 -0.09306 -0.01092 -0.09432 -0.01427 C -0.09589 -0.01868 -0.09668 -0.02372 -0.09778 -0.02833 C -0.09904 -0.03904 -0.09936 -0.0426 -0.10125 -0.05499 C -0.10282 -0.06485 -0.10597 -0.08479 -0.10597 -0.08479 C -0.10471 -0.11417 -0.10503 -0.22917 -0.08597 -0.2701 C -0.0822 -0.29213 -0.07668 -0.3085 -0.06708 -0.32655 C -0.0644 -0.3318 -0.06409 -0.33893 -0.06125 -0.34397 C -0.05858 -0.3488 -0.05417 -0.35152 -0.05181 -0.35635 C -0.04598 -0.36831 -0.03874 -0.37902 -0.02945 -0.38636 C -0.02457 -0.39014 -0.02016 -0.39497 -0.01528 -0.39874 C -0.0074 -0.40504 0.00126 -0.40798 0.00944 -0.41301 C 0.01165 -0.41448 0.0255 -0.42393 0.02944 -0.42561 C 0.03763 -0.42896 0.04723 -0.43085 0.05542 -0.43337 C 0.0677 -0.43715 0.08046 -0.44239 0.09305 -0.44428 C 0.10266 -0.44575 0.1225 -0.44743 0.1225 -0.44743 C 0.15509 -0.44638 0.18768 -0.44638 0.22028 -0.44428 C 0.22941 -0.44365 0.24736 -0.43967 0.24736 -0.43967 C 0.26925 -0.42875 0.25964 -0.43127 0.27554 -0.42875 C 0.282 -0.42309 0.28641 -0.41658 0.29334 -0.41133 C 0.30089 -0.39748 0.3094 -0.38132 0.31916 -0.37062 C 0.32105 -0.35824 0.33333 -0.33767 0.33333 -0.33767 C 0.33632 -0.32109 0.33176 -0.34376 0.33805 -0.3234 C 0.34073 -0.31459 0.34278 -0.30556 0.34514 -0.29675 C 0.34577 -0.29423 0.34545 -0.2915 0.34624 -0.28898 C 0.34782 -0.28395 0.35034 -0.27954 0.35222 -0.27471 C 0.35285 -0.2701 0.35348 -0.26527 0.35459 -0.26065 C 0.35537 -0.2573 0.35726 -0.25457 0.35805 -0.25121 C 0.36466 -0.22456 0.35695 -0.24638 0.36277 -0.23085 C 0.36388 -0.21679 0.36372 -0.19727 0.36986 -0.18531 C 0.38009 -0.18636 0.39017 -0.1872 0.40041 -0.18846 C 0.40576 -0.18909 0.4056 -0.19098 0.41111 -0.19308 C 0.42276 -0.19748 0.43473 -0.20084 0.44638 -0.20567 C 0.45315 -0.21511 0.44638 -0.20756 0.46055 -0.21364 C 0.47284 -0.21889 0.48291 -0.22582 0.49582 -0.2277 C 0.51047 -0.23358 0.54464 -0.23337 0.55833 -0.234 C 0.56762 -0.23526 0.57613 -0.23736 0.58542 -0.23862 C 0.59297 -0.24198 0.5999 -0.24344 0.60777 -0.24491 C 0.6221 -0.25184 0.63738 -0.26002 0.65249 -0.26233 C 0.65328 -0.2596 0.65485 -0.2573 0.65485 -0.25436 C 0.65485 -0.23715 0.64997 -0.1914 0.63958 -0.17755 C 0.63675 -0.16663 0.63124 -0.15845 0.62777 -0.14754 C 0.62368 -0.13494 0.62683 -0.13872 0.62069 -0.13348 C 0.61769 -0.1255 0.61549 -0.12004 0.61014 -0.11459 C 0.60699 -0.10619 0.60274 -0.09969 0.59833 -0.09276 C 0.59612 -0.0894 0.59471 -0.085 0.5925 -0.08164 C 0.58006 -0.06338 0.58746 -0.07723 0.58179 -0.06611 C 0.58038 -0.06002 0.57802 -0.05583 0.57597 -0.05037 C 0.57313 -0.04302 0.57361 -0.03442 0.57361 -0.02665 " pathEditMode="relative" ptsTypes="ffffffffffffffffffffffffffffffffffffffffffffffffffffffffffffffffffffffffff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19603E-6 3.27387E-6 C 0.00566 0.02246 0.00897 0.03589 0.02597 0.04722 C 0.03054 0.0554 0.03668 0.05771 0.04235 0.06443 C 0.04723 0.07009 0.04943 0.07534 0.05542 0.08017 C 0.06298 0.08604 0.07888 0.09024 0.08596 0.09423 C 0.0984 0.10115 0.0984 0.10346 0.11305 0.10514 C 0.11557 0.1064 0.11761 0.10892 0.12013 0.10997 C 0.12438 0.11165 0.12879 0.11165 0.13304 0.11312 C 0.1617 0.11207 0.19036 0.11207 0.21901 0.10997 C 0.22043 0.10997 0.22122 0.10745 0.22264 0.10682 C 0.23539 0.10115 0.24956 0.09801 0.26263 0.09423 C 0.27082 0.08688 0.27932 0.08164 0.28735 0.07387 C 0.29475 0.06674 0.30042 0.05897 0.30861 0.05352 C 0.31364 0.04659 0.31868 0.0405 0.32514 0.0361 C 0.3338 0.02288 0.34356 0.00965 0.35096 -0.00462 C 0.35931 -0.02057 0.36356 -0.03924 0.37222 -0.05498 C 0.37852 -0.07807 0.3793 -0.09738 0.38041 -0.12235 C 0.37883 -0.14334 0.37631 -0.20441 0.36875 -0.23064 C 0.35395 -0.28206 0.33443 -0.32823 0.30514 -0.36726 C 0.29916 -0.37524 0.29554 -0.38636 0.28861 -0.39244 C 0.28625 -0.39454 0.28357 -0.39622 0.28152 -0.39874 C 0.262 -0.4235 0.27633 -0.41259 0.26153 -0.42225 C 0.24688 -0.44176 0.22563 -0.45184 0.20846 -0.46779 C 0.20012 -0.47555 0.17902 -0.4787 0.17902 -0.4787 C 0.17036 -0.48457 0.16044 -0.48625 0.15084 -0.48814 C 0.14029 -0.49024 0.11903 -0.49297 0.11903 -0.49297 C 0.10486 -0.49129 0.09069 -0.49045 0.07652 -0.48814 C 0.05479 -0.48457 0.03542 -0.46737 0.01527 -0.45834 C -0.00048 -0.45142 -0.02126 -0.43861 -0.03181 -0.4191 C -0.03764 -0.40818 -0.0474 -0.39161 -0.05071 -0.37838 C -0.05323 -0.3681 -0.0537 -0.35719 -0.05653 -0.3469 C -0.05543 -0.33746 -0.05527 -0.3276 -0.05307 -0.31857 C -0.05244 -0.31584 -0.04945 -0.3148 -0.04835 -0.31228 C -0.04583 -0.30577 -0.04441 -0.29864 -0.04236 -0.29192 C -0.03874 -0.27954 -0.01953 -0.26149 -0.01418 -0.25582 C 0.01416 -0.22497 0.04518 -0.20839 0.08124 -0.20567 C 0.09557 -0.20902 0.11352 -0.21154 0.12722 -0.21826 C 0.13493 -0.22204 0.13808 -0.22581 0.14611 -0.22749 C 0.15871 -0.24197 0.17272 -0.25477 0.18611 -0.26842 C 0.19303 -0.27555 0.19854 -0.28416 0.2061 -0.29045 C 0.21114 -0.30367 0.21823 -0.31165 0.225 -0.3234 C 0.22767 -0.32802 0.23744 -0.34774 0.24027 -0.3532 C 0.24641 -0.36537 0.25476 -0.37461 0.26027 -0.38762 C 0.2642 -0.39685 0.26704 -0.40672 0.27097 -0.41595 C 0.27223 -0.41889 0.27444 -0.42099 0.2757 -0.42392 C 0.27948 -0.43253 0.28184 -0.44239 0.28625 -0.45058 C 0.2894 -0.45624 0.29255 -0.46212 0.29569 -0.46779 C 0.29758 -0.47135 0.30152 -0.4787 0.30152 -0.4787 C 0.30609 -0.49675 0.30073 -0.47975 0.31097 -0.49927 C 0.31459 -0.5064 0.31632 -0.51501 0.31916 -0.52277 L 0.31916 -0.52277 C 0.32608 -0.53452 0.33427 -0.54648 0.34041 -0.55887 C 0.34577 -0.56978 0.35002 -0.57964 0.35569 -0.59014 C 0.36261 -0.60273 0.37206 -0.61427 0.3793 -0.62644 C 0.3823 -0.63148 0.38749 -0.63316 0.39111 -0.63736 C 0.39631 -0.64323 0.39426 -0.64365 0.40166 -0.64995 C 0.41363 -0.66023 0.42906 -0.66464 0.44292 -0.66716 C 0.44811 -0.66904 0.4478 -0.66904 0.45347 -0.6703 C 0.4585 -0.67135 0.46874 -0.67345 0.46874 -0.67345 C 0.47425 -0.67282 0.47976 -0.67282 0.48527 -0.67177 C 0.49566 -0.66967 0.50606 -0.66065 0.51598 -0.65624 C 0.52668 -0.64659 0.53314 -0.64323 0.54542 -0.63736 C 0.55408 -0.62267 0.54558 -0.63484 0.56069 -0.62162 C 0.56731 -0.61574 0.57077 -0.60693 0.57723 -0.60126 C 0.58242 -0.59182 0.58431 -0.58006 0.58888 -0.56978 C 0.5947 -0.5425 0.60069 -0.51584 0.60541 -0.48814 C 0.60258 -0.37209 0.60431 -0.42434 0.60069 -0.33116 C 0.59974 -0.30787 0.59266 -0.28667 0.59014 -0.2638 C 0.58809 -0.24512 0.58746 -0.22371 0.58305 -0.20567 C 0.5799 -0.19265 0.58148 -0.20546 0.57959 -0.19454 C 0.57833 -0.18657 0.57817 -0.1809 0.57486 -0.17419 C 0.57203 -0.16013 0.57597 -0.17419 0.57014 -0.16474 C 0.56904 -0.16285 0.56888 -0.16034 0.56778 -0.15845 C 0.56683 -0.15698 0.56416 -0.1553 0.56416 -0.1553 " pathEditMode="relative" ptsTypes="fffffffffffffffffffffffffffffffffffffffffffffffffFfffffffffffffffffffffffA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9194E-6 -2.18258E-6 C -0.00646 -0.07429 0.0022 -0.149 -0.00709 -0.22287 C -0.0063 -0.27408 -0.0285 -0.38825 0.02834 -0.41133 C 0.0348 -0.41721 0.03968 -0.41616 0.04708 -0.41301 C 0.05448 -0.38594 0.05605 -0.35803 0.05889 -0.3297 C 0.06109 -0.25687 0.0622 -0.22917 0.06125 -0.13515 C 0.06078 -0.09381 0.06078 -0.04596 0.0518 -0.00483 C 0.05039 0.01301 0.04519 0.02497 0.04125 0.04239 C 0.03511 0.06947 0.02944 0.09465 0.01889 0.1192 C 0.01559 0.14061 0.00315 0.16076 -0.00819 0.17587 C -0.01669 0.1872 -0.00268 0.17272 -0.01417 0.18678 C -0.01669 0.18993 -0.03322 0.20693 -0.03653 0.21028 C -0.03858 0.21238 -0.03936 0.21595 -0.04125 0.21826 C -0.05007 0.22854 -0.06361 0.23316 -0.07306 0.24176 C -0.07857 0.2468 -0.08644 0.25247 -0.09306 0.25436 C -0.10424 0.2575 -0.11589 0.2575 -0.12722 0.25897 C -0.14454 0.25687 -0.16202 0.25687 -0.17903 0.25268 C -0.1858 0.251 -0.19792 0.24176 -0.19792 0.24176 C -0.20485 0.23211 -0.19729 0.24155 -0.20847 0.23232 C -0.21524 0.22686 -0.22059 0.22078 -0.22611 0.21343 C -0.23114 0.19706 -0.24453 0.18405 -0.25319 0.17104 C -0.25933 0.16181 -0.26405 0.15089 -0.26972 0.14124 C -0.27555 0.13137 -0.27996 0.13179 -0.28389 0.12235 C -0.30531 0.07051 -0.32341 0.0149 -0.33569 -0.04239 C -0.33758 -0.06086 -0.34168 -0.0787 -0.34278 -0.09738 C -0.34546 -0.14355 -0.34593 -0.17272 -0.3475 -0.22141 C -0.3464 -0.28311 -0.35805 -0.42183 -0.30861 -0.47408 C -0.28783 -0.49612 -0.2609 -0.51438 -0.23445 -0.51962 C -0.22925 -0.52067 -0.22422 -0.52172 -0.21902 -0.52277 C -0.21036 -0.52445 -0.1932 -0.5276 -0.1932 -0.5276 C -0.15793 -0.52571 -0.13006 -0.52277 -0.09652 -0.51815 C -0.08424 -0.51228 -0.07038 -0.50619 -0.05779 -0.50241 C -0.04519 -0.49276 -0.0337 -0.48919 -0.02 -0.48353 C -0.00583 -0.47744 0.00898 -0.46883 0.02236 -0.46002 C 0.03464 -0.45205 0.04787 -0.43421 0.06015 -0.42854 C 0.06471 -0.42434 0.06849 -0.41868 0.07306 -0.41448 C 0.07637 -0.41154 0.08329 -0.40755 0.08723 -0.40357 C 0.09274 -0.3979 0.09857 -0.39265 0.10361 -0.38615 C 0.10487 -0.38468 0.10597 -0.383 0.10723 -0.38153 C 0.11053 -0.37775 0.11148 -0.3788 0.11431 -0.37377 C 0.13399 -0.33893 0.10849 -0.37943 0.12959 -0.3469 C 0.13525 -0.32319 0.14738 -0.30115 0.15667 -0.27954 C 0.16013 -0.26338 0.16753 -0.25142 0.17556 -0.23861 C 0.17981 -0.22015 0.18422 -0.20399 0.1932 -0.18846 C 0.19965 -0.15425 0.19005 -0.20126 0.20139 -0.16013 C 0.20438 -0.14942 0.20532 -0.13809 0.20737 -0.12718 C 0.2154 -0.08562 0.22737 -0.0447 0.23918 -0.00483 C 0.23996 -0.00231 0.24028 0.00378 0.24154 0.0063 C 0.24248 0.00819 0.24406 0.00923 0.245 0.01091 C 0.25161 0.02288 0.25319 0.03841 0.2639 0.04554 C 0.27019 0.05792 0.27649 0.07156 0.28625 0.07996 C 0.29129 0.08919 0.28783 0.08437 0.2957 0.09108 C 0.2968 0.09213 0.29917 0.09423 0.29917 0.09423 " pathEditMode="relative" ptsTypes="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08 0.11941 C -0.01449 0.12151 -0.01779 0.12403 -0.02079 0.12885 C -0.02173 0.13032 -0.02189 0.13263 -0.02315 0.13368 C -0.02551 0.13578 -0.02866 0.13515 -0.03134 0.13662 C -0.0411 0.14187 -0.05039 0.14732 -0.06078 0.14921 C -0.08377 0.1597 -0.10219 0.16159 -0.12675 0.16348 C -0.15966 0.16243 -0.19273 0.16306 -0.22579 0.16033 C -0.23099 0.15991 -0.23587 0.15614 -0.24091 0.15404 C -0.25429 0.14858 -0.26736 0.1448 -0.2798 0.13515 C -0.29492 0.1234 -0.30799 0.10787 -0.32231 0.09444 C -0.32436 0.09024 -0.32672 0.0852 -0.3294 0.08184 C -0.33192 0.07891 -0.33522 0.07723 -0.33759 0.07387 C -0.34089 0.06925 -0.3442 0.06422 -0.34577 0.05813 C -0.34625 0.05666 -0.3464 0.05498 -0.34703 0.05351 C -0.35365 0.03882 -0.36026 0.02728 -0.36467 0.01112 C -0.3642 0.00378 -0.36451 -0.00378 -0.36341 -0.01092 C -0.36309 -0.01259 -0.35538 -0.02791 -0.35522 -0.02812 C -0.339 -0.05729 -0.36183 -0.01616 -0.33995 -0.04533 C -0.32908 -0.05981 -0.31602 -0.06611 -0.30106 -0.06884 C -0.2861 -0.06695 -0.27035 -0.06968 -0.25634 -0.06275 C -0.23272 -0.051 -0.25587 -0.05688 -0.2387 -0.05331 C -0.22941 -0.04911 -0.2206 -0.04344 -0.21146 -0.03904 C -0.20564 -0.0361 -0.19383 -0.03127 -0.19383 -0.03127 C -0.17745 -0.0149 -0.15746 -0.0063 -0.1373 -0.00147 C -0.11888 0.00944 -0.14155 -0.00294 -0.11022 0.00797 C -0.08723 0.01595 -0.06503 0.02812 -0.04189 0.0363 C 0.00252 0.03379 0.03716 0.05099 0.06518 0.00965 C 0.07054 0.00189 0.07148 -0.00819 0.07699 -0.01553 C 0.08298 -0.05331 0.08298 -0.034 0.07825 -0.09255 C 0.07731 -0.1043 0.06881 -0.12067 0.06408 -0.13012 C 0.05574 -0.14712 0.04645 -0.15992 0.03574 -0.17419 C 0.03338 -0.17734 0.03275 -0.18279 0.02991 -0.1851 C 0.02047 -0.19308 0.01118 -0.20084 0.00173 -0.20861 C -0.01701 -0.22393 -0.00299 -0.21658 -0.01716 -0.22288 C -0.02803 -0.23379 -0.03921 -0.24365 -0.05259 -0.24785 C -0.07779 -0.27073 -0.10928 -0.27513 -0.13856 -0.2808 C -0.15116 -0.27933 -0.16376 -0.27828 -0.17619 -0.27618 C -0.18029 -0.27555 -0.19572 -0.26758 -0.19745 -0.26674 C -0.22548 -0.25436 -0.25288 -0.23673 -0.28216 -0.23064 C -0.30137 -0.21784 -0.3283 -0.21931 -0.3494 -0.21805 C -0.35412 -0.2191 -0.35884 -0.21931 -0.36341 -0.2212 C -0.36561 -0.22204 -0.36719 -0.22477 -0.36939 -0.22603 C -0.37522 -0.22938 -0.38215 -0.23169 -0.38829 -0.23379 C -0.39852 -0.24323 -0.40592 -0.24953 -0.41411 -0.26044 C -0.41931 -0.26737 -0.42088 -0.27429 -0.42466 -0.28248 C -0.43269 -0.29969 -0.43978 -0.31816 -0.44481 -0.33746 C -0.44985 -0.39476 -0.43678 -0.43484 -0.40939 -0.47702 C -0.40671 -0.48898 -0.41096 -0.47303 -0.40356 -0.48814 C -0.4012 -0.49318 -0.40025 -0.49927 -0.39758 -0.50388 C -0.39427 -0.50976 -0.38955 -0.51375 -0.38593 -0.51941 C -0.37301 -0.53977 -0.35365 -0.55992 -0.33397 -0.5681 C -0.31775 -0.57482 -0.30011 -0.57419 -0.28342 -0.57755 C -0.26295 -0.57629 -0.24233 -0.57797 -0.22217 -0.57293 C -0.19651 -0.56642 -0.17131 -0.55593 -0.14565 -0.54943 C -0.13715 -0.5446 -0.1299 -0.54019 -0.12077 -0.5383 C -0.10644 -0.53054 -0.09148 -0.52445 -0.07731 -0.51627 C -0.05826 -0.50535 -0.07999 -0.51333 -0.05952 -0.50703 C -0.04456 -0.49465 -0.02346 -0.48521 -0.00662 -0.4787 C 2.10833E-6 -0.47303 0.00834 -0.47136 0.01574 -0.46779 C 0.03023 -0.46086 0.04377 -0.45834 0.05936 -0.4552 C 0.06755 -0.45667 0.07589 -0.45771 0.08408 -0.45981 C 0.08943 -0.46107 0.09337 -0.46632 0.09825 -0.46926 C 0.11195 -0.47723 0.12486 -0.4829 0.13824 -0.49276 C 0.15163 -0.50263 0.17052 -0.52025 0.18532 -0.52739 C 0.19414 -0.53662 0.2039 -0.5425 0.21367 -0.54943 C 0.21965 -0.55362 0.22516 -0.5595 0.2313 -0.56349 C 0.23713 -0.56726 0.24342 -0.56999 0.24894 -0.5744 C 0.25476 -0.57902 0.25885 -0.58489 0.26547 -0.58699 C 0.26783 -0.58846 0.27035 -0.58993 0.27255 -0.59161 C 0.27507 -0.5935 0.27712 -0.59622 0.27964 -0.5979 C 0.28106 -0.59895 0.28279 -0.59874 0.28436 -0.59958 C 0.29444 -0.60483 0.30389 -0.6128 0.31381 -0.61847 C 0.32199 -0.62309 0.32703 -0.62749 0.33617 -0.62938 C 0.356 -0.62477 0.37521 -0.61973 0.39505 -0.61532 C 0.39962 -0.61133 0.39962 -0.61196 0.40324 -0.6042 C 0.40387 -0.60273 0.40371 -0.60084 0.4045 -0.59958 C 0.41474 -0.583 0.41458 -0.58783 0.42103 -0.56663 C 0.41773 -0.5213 0.41568 -0.49129 0.40088 -0.45205 C 0.39946 -0.44365 0.38797 -0.41826 0.38324 -0.40966 C 0.38151 -0.40672 0.37899 -0.40483 0.37742 -0.40168 C 0.36923 -0.38531 0.37427 -0.38804 0.36561 -0.37356 C 0.36482 -0.37209 0.36309 -0.37167 0.36215 -0.37041 C 0.35475 -0.36034 0.35018 -0.34712 0.34435 -0.33578 C 0.34026 -0.32781 0.33396 -0.31941 0.33034 -0.3106 C 0.32672 -0.30179 0.32908 -0.30305 0.32562 -0.29339 C 0.31711 -0.26926 0.30845 -0.2468 0.302 -0.2212 C 0.29822 -0.20609 0.29712 -0.18993 0.29491 -0.17419 C 0.29428 -0.15845 0.29255 -0.14271 0.29255 -0.12697 C 0.29255 -0.11732 0.29601 -0.10787 0.29617 -0.09885 C 0.29664 -0.0701 0.29617 -0.04114 0.29617 -0.01238 " pathEditMode="relative" ptsTypes="ffffffffffffffffffffffffffffffffffffff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5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10" grpId="0" animBg="1"/>
      <p:bldP spid="10" grpId="1" animBg="1"/>
      <p:bldP spid="11" grpId="0" animBg="1"/>
      <p:bldP spid="11" grpId="1" animBg="1"/>
      <p:bldP spid="13" grpId="0" animBg="1"/>
      <p:bldP spid="13" grpId="1" animBg="1"/>
      <p:bldP spid="14" grpId="0" animBg="1"/>
      <p:bldP spid="14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F350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59792" y="1115541"/>
            <a:ext cx="9289032" cy="61206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Zdroje – informace: </a:t>
            </a:r>
          </a:p>
          <a:p>
            <a:r>
              <a:rPr lang="cs-CZ" dirty="0" smtClean="0"/>
              <a:t>AUTOR NEZNÁMÝ. </a:t>
            </a:r>
            <a:r>
              <a:rPr lang="cs-CZ" i="1" dirty="0" smtClean="0"/>
              <a:t>Želva obrovská</a:t>
            </a:r>
            <a:r>
              <a:rPr lang="cs-CZ" dirty="0" smtClean="0"/>
              <a:t> [online]. [cit. 22.9.2012]. Dostupný na WWW: &lt;http://cs.wikipedia.org/wiki/%C5%BDelva_obrovsk%C3%A1&gt;. </a:t>
            </a:r>
            <a:endParaRPr lang="cs-CZ" b="1" dirty="0" smtClean="0">
              <a:solidFill>
                <a:srgbClr val="6F3505"/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Zdroje – obrázky:</a:t>
            </a:r>
          </a:p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Želva obrovská: </a:t>
            </a:r>
            <a:r>
              <a:rPr lang="cs-CZ" dirty="0" smtClean="0"/>
              <a:t>YOTCMDR.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22.9.2012]. Dostupný na WWW: &lt;http://commons.wikimedia.org/wiki/File:Giant_Tortoise.JPG?uselang=cs&gt;. </a:t>
            </a:r>
            <a:endParaRPr lang="cs-CZ" b="1" dirty="0" smtClean="0">
              <a:solidFill>
                <a:srgbClr val="6F3505"/>
              </a:solidFill>
            </a:endParaRPr>
          </a:p>
          <a:p>
            <a:r>
              <a:rPr lang="cs-CZ" b="1" dirty="0" smtClean="0">
                <a:solidFill>
                  <a:srgbClr val="6F3505"/>
                </a:solidFill>
              </a:rPr>
              <a:t>www.office.</a:t>
            </a:r>
            <a:r>
              <a:rPr lang="cs-CZ" b="1" dirty="0" err="1" smtClean="0">
                <a:solidFill>
                  <a:srgbClr val="6F3505"/>
                </a:solidFill>
              </a:rPr>
              <a:t>microsoft.com</a:t>
            </a:r>
            <a:endParaRPr lang="cs-CZ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1074</TotalTime>
  <Words>514</Words>
  <Application>Microsoft Office PowerPoint</Application>
  <PresentationFormat>Vlastní</PresentationFormat>
  <Paragraphs>113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Dělení číslem 6</vt:lpstr>
      <vt:lpstr>Dělení 6</vt:lpstr>
      <vt:lpstr>Prezentace aplikace PowerPoint</vt:lpstr>
      <vt:lpstr>Přemýšlej</vt:lpstr>
      <vt:lpstr>Vyhledej špatně spočítané příklady     a vyhoď je do sběru, rozhodnutí zdůvodni (počítej po sloupcích):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číslem 6</dc:title>
  <dc:subject>Ma 3</dc:subject>
  <dc:creator>Mgr. Jana Kneřová</dc:creator>
  <cp:lastModifiedBy>Jana Kneřová</cp:lastModifiedBy>
  <cp:revision>136</cp:revision>
  <cp:lastPrinted>1601-01-01T00:00:00Z</cp:lastPrinted>
  <dcterms:created xsi:type="dcterms:W3CDTF">2011-08-21T18:05:50Z</dcterms:created>
  <dcterms:modified xsi:type="dcterms:W3CDTF">2013-01-22T11:27:38Z</dcterms:modified>
</cp:coreProperties>
</file>