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62" r:id="rId4"/>
    <p:sldId id="259" r:id="rId5"/>
    <p:sldId id="261" r:id="rId6"/>
    <p:sldId id="263" r:id="rId7"/>
    <p:sldId id="258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  <a:srgbClr val="CACA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908593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rgbClr val="CACA10">
                <a:alpha val="63922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hyperlink" Target="http://www.youtube.com/watch?v=IxB3eEttBBI&amp;feature=related" TargetMode="External"/><Relationship Id="rId4" Type="http://schemas.openxmlformats.org/officeDocument/2006/relationships/hyperlink" Target="http://cs.wikipedia.org/wiki/Chobotnice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107100"/>
              </p:ext>
            </p:extLst>
          </p:nvPr>
        </p:nvGraphicFramePr>
        <p:xfrm>
          <a:off x="359792" y="2771725"/>
          <a:ext cx="9505056" cy="4610301"/>
        </p:xfrm>
        <a:graphic>
          <a:graphicData uri="http://schemas.openxmlformats.org/drawingml/2006/table">
            <a:tbl>
              <a:tblPr/>
              <a:tblGrid>
                <a:gridCol w="4646918"/>
                <a:gridCol w="4858138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VY_32_INOVACE_13_MA_Dělení_číslem_8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dělení osmi. Slovní úlohy,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práce s chybou.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lena T\Local Settings\Temporary Internet Files\Content.IE5\GVXW2N1C\MP900423107[1].jpg"/>
          <p:cNvPicPr>
            <a:picLocks noChangeAspect="1" noChangeArrowheads="1"/>
          </p:cNvPicPr>
          <p:nvPr/>
        </p:nvPicPr>
        <p:blipFill>
          <a:blip r:embed="rId2" cstate="print">
            <a:lum bright="20000"/>
          </a:blip>
          <a:srcRect/>
          <a:stretch>
            <a:fillRect/>
          </a:stretch>
        </p:blipFill>
        <p:spPr bwMode="auto">
          <a:xfrm>
            <a:off x="6336456" y="5003973"/>
            <a:ext cx="3527554" cy="2350784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8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pavouk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07864" y="2843733"/>
            <a:ext cx="2160240" cy="2725226"/>
          </a:xfrm>
          <a:prstGeom prst="rect">
            <a:avLst/>
          </a:prstGeom>
        </p:spPr>
      </p:pic>
      <p:pic>
        <p:nvPicPr>
          <p:cNvPr id="7" name="Obrázek 6" descr="pavučin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0" y="395461"/>
            <a:ext cx="2808312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Pastelky</a:t>
            </a:r>
            <a:endParaRPr lang="cs-CZ" sz="9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68" y="1691605"/>
            <a:ext cx="9793088" cy="6228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Tomáš dostal za úkol při kreslení rozdat 24 pastelek sobě  a dalším sedmi spolužákům tak, aby všichni měli stejný  počet pastelek. Jak to vyřešil?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24 : 8 = </a:t>
            </a: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Každý dostal od Tomáše 3 pastelky.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Výborně, spočítali jste to dobře! </a:t>
            </a:r>
            <a:r>
              <a:rPr lang="cs-CZ" sz="2400" b="1" dirty="0" smtClean="0"/>
              <a:t>A dokážete </a:t>
            </a:r>
          </a:p>
          <a:p>
            <a:pPr>
              <a:buNone/>
            </a:pPr>
            <a:r>
              <a:rPr lang="cs-CZ" sz="2400" b="1" dirty="0" smtClean="0"/>
              <a:t>      vysvětlit, proč jste počítali právě takto?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808" y="5436021"/>
            <a:ext cx="8876148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jaké základní kombinace barev mají pastelky?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88" name="Picture 16" descr="C:\Documents and Settings\Alena T\Local Settings\Temporary Internet Files\Content.IE5\CXF90233\MP9003415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6536" y="2771725"/>
            <a:ext cx="2533064" cy="1806919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503808" y="6012085"/>
            <a:ext cx="8561959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kombinace barev: žlutá, červená, zelená, modrá,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černá – tedy 5 barev.</a:t>
            </a:r>
          </a:p>
          <a:p>
            <a:r>
              <a:rPr lang="cs-CZ" sz="2400" b="1" dirty="0" smtClean="0"/>
              <a:t>Můžete si to zkontrolovat u svých pastelek.</a:t>
            </a:r>
            <a:endParaRPr lang="cs-CZ" sz="2400" b="1" dirty="0"/>
          </a:p>
        </p:txBody>
      </p:sp>
      <p:pic>
        <p:nvPicPr>
          <p:cNvPr id="3093" name="Picture 21" descr="C:\Documents and Settings\Alena T\Local Settings\Temporary Internet Files\Content.IE5\GVXW2N1C\MP9004395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08664" y="6468273"/>
            <a:ext cx="1328192" cy="886726"/>
          </a:xfrm>
          <a:prstGeom prst="rect">
            <a:avLst/>
          </a:prstGeom>
          <a:noFill/>
          <a:ln w="3810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8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  0 </a:t>
            </a:r>
            <a:r>
              <a:rPr lang="cs-CZ" b="1" dirty="0" smtClean="0">
                <a:sym typeface="Symbol"/>
              </a:rPr>
              <a:t>: 8 = 0        protože 0  8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8 : </a:t>
            </a:r>
            <a:r>
              <a:rPr lang="cs-CZ" b="1" dirty="0" err="1" smtClean="0">
                <a:sym typeface="Symbol"/>
              </a:rPr>
              <a:t>8</a:t>
            </a:r>
            <a:r>
              <a:rPr lang="cs-CZ" b="1" dirty="0" smtClean="0">
                <a:sym typeface="Symbol"/>
              </a:rPr>
              <a:t> = 1        protože 1  8 = </a:t>
            </a:r>
            <a:r>
              <a:rPr lang="cs-CZ" b="1" dirty="0" err="1" smtClean="0">
                <a:sym typeface="Symbol"/>
              </a:rPr>
              <a:t>8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16 : 8 = 2        protože 2  8 = 16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24 : 8 = 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32 : 8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40 : 8 = 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48 : 8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56 : 8 = 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64 : 8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72 : 8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80 : 8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20232" y="1835621"/>
            <a:ext cx="5061821" cy="513997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6F3505"/>
                </a:solidFill>
              </a:rPr>
              <a:t> 32 </a:t>
            </a:r>
            <a:r>
              <a:rPr lang="cs-CZ" sz="8000" b="1" dirty="0" smtClean="0">
                <a:solidFill>
                  <a:srgbClr val="6F3505"/>
                </a:solidFill>
                <a:sym typeface="Symbol"/>
              </a:rPr>
              <a:t>: 8 = 4</a:t>
            </a:r>
            <a:endParaRPr lang="cs-CZ" sz="80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2400" y="6588149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184328" y="3779837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768504" y="3851845"/>
            <a:ext cx="57606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496" y="565204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55871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 sám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chemeClr val="accent1">
                              <a:lumMod val="20000"/>
                              <a:lumOff val="8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Vypočítej</a:t>
                      </a:r>
                      <a:r>
                        <a:rPr lang="cs-CZ" sz="66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  <a:r>
                        <a:rPr lang="cs-CZ" sz="6600" dirty="0" smtClean="0"/>
                        <a:t>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48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72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sym typeface="Symbol"/>
                        </a:rPr>
                        <a:t> 8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24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64 :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80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8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152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84128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špatně spočítané příklady     a oprav je, rozhodnutí zdůvodni                   </a:t>
            </a:r>
            <a:r>
              <a:rPr lang="cs-CZ" sz="2800" dirty="0" smtClean="0"/>
              <a:t>(počítej po sloupcích):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87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40 </a:t>
            </a:r>
            <a:r>
              <a:rPr lang="cs-CZ" sz="3600" b="1" dirty="0" smtClean="0">
                <a:sym typeface="Symbol"/>
              </a:rPr>
              <a:t>: 8 = 5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0192" y="2339677"/>
            <a:ext cx="240322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80 : 8 = 10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34 </a:t>
            </a:r>
            <a:r>
              <a:rPr lang="cs-CZ" sz="3600" b="1" dirty="0" smtClean="0">
                <a:sym typeface="Symbol"/>
              </a:rPr>
              <a:t>: 8 = 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987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16 </a:t>
            </a:r>
            <a:r>
              <a:rPr lang="cs-CZ" sz="3600" b="1" dirty="0" smtClean="0">
                <a:sym typeface="Symbol"/>
              </a:rPr>
              <a:t>: 8 = 2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9872" y="5075981"/>
            <a:ext cx="201850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r>
              <a:rPr lang="cs-CZ" sz="3600" b="1" dirty="0" smtClean="0">
                <a:sym typeface="Symbol"/>
              </a:rPr>
              <a:t> : 6 = 0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9872" y="5940077"/>
            <a:ext cx="227498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 </a:t>
            </a:r>
            <a:r>
              <a:rPr lang="cs-CZ" sz="3600" b="1" dirty="0" smtClean="0">
                <a:sym typeface="Symbol"/>
              </a:rPr>
              <a:t>: 8 = </a:t>
            </a:r>
            <a:r>
              <a:rPr lang="cs-CZ" sz="3600" b="1" dirty="0" err="1" smtClean="0">
                <a:sym typeface="Symbol"/>
              </a:rPr>
              <a:t>8</a:t>
            </a:r>
            <a:r>
              <a:rPr lang="cs-CZ" sz="3600" b="1" dirty="0" smtClean="0">
                <a:sym typeface="Symbol"/>
              </a:rPr>
              <a:t>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019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 : 8 = 4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019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47 : 8 = 6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0192" y="50759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64 : 8 = 8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60192" y="59400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74 : 8 = 9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32 : 8 = 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9872" y="5940077"/>
            <a:ext cx="2304256" cy="6075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56 : 8 = 7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60192" y="3275781"/>
            <a:ext cx="2146742" cy="6075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 : 8 = 3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60192" y="4139877"/>
            <a:ext cx="2146742" cy="6075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48 : 8 = 6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60192" y="5940077"/>
            <a:ext cx="2146742" cy="6075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72 : 8 = 9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64448" y="3275781"/>
            <a:ext cx="3600400" cy="163807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nejmenší</a:t>
            </a:r>
          </a:p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největší podíl                     a vynásob je.</a:t>
            </a:r>
          </a:p>
          <a:p>
            <a:pPr algn="ctr"/>
            <a:endParaRPr lang="cs-CZ" sz="2400" b="1" dirty="0" smtClean="0"/>
          </a:p>
        </p:txBody>
      </p:sp>
      <p:sp>
        <p:nvSpPr>
          <p:cNvPr id="26" name="TextovéPole 25"/>
          <p:cNvSpPr txBox="1"/>
          <p:nvPr/>
        </p:nvSpPr>
        <p:spPr>
          <a:xfrm>
            <a:off x="6624488" y="5940077"/>
            <a:ext cx="1851789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</a:t>
            </a:r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10 = </a:t>
            </a:r>
            <a:endParaRPr lang="cs-CZ" sz="36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" name="Obrázek 26" descr="MM900178296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80672" y="5868069"/>
            <a:ext cx="666750" cy="666750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7272560" y="5003973"/>
            <a:ext cx="165462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vyšlo?</a:t>
            </a:r>
            <a:endParaRPr lang="cs-CZ" sz="2400" b="1" dirty="0"/>
          </a:p>
        </p:txBody>
      </p:sp>
      <p:pic>
        <p:nvPicPr>
          <p:cNvPr id="4103" name="Picture 7" descr="C:\Documents and Settings\Alena T\Local Settings\Temporary Internet Files\Content.IE5\CXF90233\MC900343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68704" y="1187549"/>
            <a:ext cx="1314225" cy="13895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6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Chobotnice</a:t>
            </a:r>
            <a:endParaRPr lang="cs-CZ" sz="8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92" y="1547589"/>
            <a:ext cx="9361040" cy="1809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Malá chobotnice Adélka si hraje s rybkami. Nabídla jim, že je  vezme na výlet a přitom je povozí na svých</a:t>
            </a:r>
          </a:p>
          <a:p>
            <a:r>
              <a:rPr lang="cs-CZ" sz="2400" b="1" dirty="0" smtClean="0"/>
              <a:t>chapadlech.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rybek bude na každém chapadle, když rybek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72 a na každém chapadle se jich usadí stejně?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0" y="4931965"/>
            <a:ext cx="9328195" cy="18097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že chobotnice: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- může měnit své zabarvení? Proč asi?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- se může protáhnout i úzkým otvorem (musí být ale větší 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než její oko)?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 je velice inteligentní?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Alena T\Local Settings\Temporary Internet Files\Content.IE5\CXF90233\MC9003122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633577">
            <a:off x="8112959" y="2812307"/>
            <a:ext cx="1726586" cy="2038472"/>
          </a:xfrm>
          <a:prstGeom prst="rect">
            <a:avLst/>
          </a:prstGeom>
          <a:noFill/>
        </p:spPr>
      </p:pic>
      <p:pic>
        <p:nvPicPr>
          <p:cNvPr id="2053" name="Picture 5" descr="C:\Documents and Settings\Alena T\Local Settings\Temporary Internet Files\Content.IE5\CXF90233\MC9002811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2600" y="1907629"/>
            <a:ext cx="1275030" cy="1272012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431800" y="3347789"/>
            <a:ext cx="192713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 : 8 = 9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431800" y="3851845"/>
            <a:ext cx="6250429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Na </a:t>
            </a:r>
            <a:r>
              <a:rPr lang="cs-CZ" sz="2400" b="1" dirty="0" smtClean="0">
                <a:solidFill>
                  <a:srgbClr val="0070C0"/>
                </a:solidFill>
              </a:rPr>
              <a:t>každém chapadle bude sedět 9 rybek.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168104" y="3419797"/>
            <a:ext cx="472417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Vysvětli, proč jsme takto počítali?</a:t>
            </a:r>
            <a:endParaRPr lang="cs-CZ" sz="2400" dirty="0"/>
          </a:p>
        </p:txBody>
      </p:sp>
      <p:sp>
        <p:nvSpPr>
          <p:cNvPr id="45" name="Výbuch 2 44">
            <a:hlinkClick r:id="rId4"/>
          </p:cNvPr>
          <p:cNvSpPr/>
          <p:nvPr/>
        </p:nvSpPr>
        <p:spPr>
          <a:xfrm>
            <a:off x="4248224" y="6300117"/>
            <a:ext cx="1008112" cy="108012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pic>
        <p:nvPicPr>
          <p:cNvPr id="2054" name="Picture 6" descr="C:\Documents and Settings\Alena T\Local Settings\Temporary Internet Files\Content.IE5\829CF494\MC900396846[1].wm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24488" y="6372125"/>
            <a:ext cx="1368779" cy="1028826"/>
          </a:xfrm>
          <a:prstGeom prst="rect">
            <a:avLst/>
          </a:prstGeom>
          <a:noFill/>
        </p:spPr>
      </p:pic>
      <p:sp>
        <p:nvSpPr>
          <p:cNvPr id="46" name="TextovéPole 45"/>
          <p:cNvSpPr txBox="1"/>
          <p:nvPr/>
        </p:nvSpPr>
        <p:spPr>
          <a:xfrm>
            <a:off x="5832400" y="6948189"/>
            <a:ext cx="697627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cxnSp>
        <p:nvCxnSpPr>
          <p:cNvPr id="48" name="Přímá spojovací šipka 47"/>
          <p:cNvCxnSpPr/>
          <p:nvPr/>
        </p:nvCxnSpPr>
        <p:spPr>
          <a:xfrm>
            <a:off x="5544368" y="6732165"/>
            <a:ext cx="1152128" cy="0"/>
          </a:xfrm>
          <a:prstGeom prst="straightConnector1">
            <a:avLst/>
          </a:prstGeom>
          <a:ln w="57150">
            <a:solidFill>
              <a:schemeClr val="accent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0"/>
                            </p:stCondLst>
                            <p:childTnLst>
                              <p:par>
                                <p:cTn id="27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1115541"/>
            <a:ext cx="9289032" cy="61206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F3505"/>
                </a:solidFill>
              </a:rPr>
              <a:t>Zdroje – informace a videa(odkazy):</a:t>
            </a:r>
          </a:p>
          <a:p>
            <a:r>
              <a:rPr lang="cs-CZ" dirty="0" smtClean="0">
                <a:solidFill>
                  <a:srgbClr val="6F3505"/>
                </a:solidFill>
              </a:rPr>
              <a:t>Chobotnice: </a:t>
            </a:r>
            <a:r>
              <a:rPr lang="cs-CZ" dirty="0" smtClean="0"/>
              <a:t>WIKIPEDIA.CZ. </a:t>
            </a:r>
            <a:r>
              <a:rPr lang="cs-CZ" i="1" dirty="0" smtClean="0"/>
              <a:t>Chobotnice</a:t>
            </a:r>
            <a:r>
              <a:rPr lang="cs-CZ" dirty="0" smtClean="0"/>
              <a:t> [online]. [cit. 23.9.2012]. Dostupný na WWW: &lt;http://cs.wikipedia.org/wiki/Chobotnice&gt;. </a:t>
            </a:r>
          </a:p>
          <a:p>
            <a:r>
              <a:rPr lang="cs-CZ" dirty="0" smtClean="0">
                <a:solidFill>
                  <a:srgbClr val="6F3505"/>
                </a:solidFill>
              </a:rPr>
              <a:t>Chobotnice: </a:t>
            </a:r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?v=IxB3eEttBBI&amp;feature=</a:t>
            </a:r>
            <a:r>
              <a:rPr lang="cs-CZ" dirty="0" err="1" smtClean="0"/>
              <a:t>related</a:t>
            </a:r>
            <a:endParaRPr lang="cs-CZ" dirty="0" smtClean="0"/>
          </a:p>
          <a:p>
            <a:r>
              <a:rPr lang="cs-CZ" b="1" dirty="0" smtClean="0">
                <a:solidFill>
                  <a:srgbClr val="6F3505"/>
                </a:solidFill>
              </a:rPr>
              <a:t>Obrázky:</a:t>
            </a:r>
          </a:p>
          <a:p>
            <a:r>
              <a:rPr lang="cs-CZ" b="1" dirty="0" smtClean="0">
                <a:solidFill>
                  <a:srgbClr val="6F3505"/>
                </a:solidFill>
              </a:rPr>
              <a:t>www.office.</a:t>
            </a:r>
            <a:r>
              <a:rPr lang="cs-CZ" b="1" dirty="0" err="1" smtClean="0">
                <a:solidFill>
                  <a:srgbClr val="6F3505"/>
                </a:solidFill>
              </a:rPr>
              <a:t>microsoft.com</a:t>
            </a:r>
            <a:endParaRPr lang="cs-CZ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1358</TotalTime>
  <Words>537</Words>
  <Application>Microsoft Office PowerPoint</Application>
  <PresentationFormat>Vlastní</PresentationFormat>
  <Paragraphs>121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Pastelky</vt:lpstr>
      <vt:lpstr>Dělení 8</vt:lpstr>
      <vt:lpstr>Prezentace aplikace PowerPoint</vt:lpstr>
      <vt:lpstr>Vyhledej špatně spočítané příklady     a oprav je, rozhodnutí zdůvodni                   (počítej po sloupcích):</vt:lpstr>
      <vt:lpstr>Chobotnice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8</dc:title>
  <dc:subject>Ma 3</dc:subject>
  <dc:creator>Mgr. Jana Kneřová</dc:creator>
  <cp:lastModifiedBy>Jana Kneřová</cp:lastModifiedBy>
  <cp:revision>166</cp:revision>
  <cp:lastPrinted>1601-01-01T00:00:00Z</cp:lastPrinted>
  <dcterms:created xsi:type="dcterms:W3CDTF">2011-08-21T18:05:50Z</dcterms:created>
  <dcterms:modified xsi:type="dcterms:W3CDTF">2013-01-22T11:28:08Z</dcterms:modified>
</cp:coreProperties>
</file>