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Jednoduché pokyny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D2CB9E-88EC-4FB7-8784-F28D629B363A}" type="presOf" srcId="{B651F6E3-6281-48DB-9319-2AEAFDAE7572}" destId="{6BB5E863-4638-4E1D-BFDE-399D028AC4ED}" srcOrd="1" destOrd="0" presId="urn:microsoft.com/office/officeart/2005/8/layout/target3"/>
    <dgm:cxn modelId="{FFBB54F4-19C2-4494-B056-22A254AA52F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FFF43C-4EC0-41B7-911F-3F1ACDB4913A}" type="presOf" srcId="{D1D4F407-5343-4D3F-B5B9-D407B03CAEB4}" destId="{AED2198E-93D5-4001-81B4-73124B309672}" srcOrd="1" destOrd="0" presId="urn:microsoft.com/office/officeart/2005/8/layout/target3"/>
    <dgm:cxn modelId="{B00DD617-471C-4E28-A03E-1FDA5DFF400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95E10C8-CA51-44CA-9F37-5852C9F43E57}" type="presOf" srcId="{4C35D32F-0EAB-4CD7-82EE-45574DC2A586}" destId="{8BEBB6EC-1DAA-4CAC-8A25-BC0FCBD5DBD5}" srcOrd="0" destOrd="0" presId="urn:microsoft.com/office/officeart/2005/8/layout/target3"/>
    <dgm:cxn modelId="{022061F2-A829-4B2B-8899-C0D11F3FB908}" type="presOf" srcId="{D8197B8C-B260-4A16-BDF4-0947B075E274}" destId="{25B08C86-7E15-44DC-BE7F-FFB55DD49D12}" srcOrd="0" destOrd="0" presId="urn:microsoft.com/office/officeart/2005/8/layout/target3"/>
    <dgm:cxn modelId="{22FE1E0D-8616-4050-B92B-D8373AF628B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DBC1B08-0906-478A-8E6E-40DA149AC20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CDD99D-F013-4F9E-A715-05B06843BCDC}" type="presOf" srcId="{D1B46980-6531-4606-95E6-44980827E919}" destId="{6140AFEC-043D-4C43-A2F9-D0F5331DF3A3}" srcOrd="0" destOrd="0" presId="urn:microsoft.com/office/officeart/2005/8/layout/target3"/>
    <dgm:cxn modelId="{F1C29603-075D-483C-83B9-7B0AD4DB1D0D}" type="presOf" srcId="{757F3AB3-0718-4624-B441-E567A8F0AB56}" destId="{333A1088-737F-45CB-B68E-254E46348037}" srcOrd="0" destOrd="0" presId="urn:microsoft.com/office/officeart/2005/8/layout/target3"/>
    <dgm:cxn modelId="{351A3F3C-56A4-4F2A-86AA-B823B8D65361}" type="presOf" srcId="{D1D4F407-5343-4D3F-B5B9-D407B03CAEB4}" destId="{D005CE8C-CC26-4C3E-AC11-E15060ECD759}" srcOrd="0" destOrd="0" presId="urn:microsoft.com/office/officeart/2005/8/layout/target3"/>
    <dgm:cxn modelId="{0DA3ABFA-CD90-40B4-B87F-5D1CF2FDEAB0}" type="presParOf" srcId="{333A1088-737F-45CB-B68E-254E46348037}" destId="{F5ABB229-8D3B-4694-996A-96F23CF14429}" srcOrd="0" destOrd="0" presId="urn:microsoft.com/office/officeart/2005/8/layout/target3"/>
    <dgm:cxn modelId="{E32A1647-B24A-439E-958A-50C63301BB16}" type="presParOf" srcId="{333A1088-737F-45CB-B68E-254E46348037}" destId="{F41139FD-01EE-4571-8B17-4FB00FC51163}" srcOrd="1" destOrd="0" presId="urn:microsoft.com/office/officeart/2005/8/layout/target3"/>
    <dgm:cxn modelId="{9A756C9A-BF07-4638-B3BB-DA82F2FAEEB9}" type="presParOf" srcId="{333A1088-737F-45CB-B68E-254E46348037}" destId="{D005CE8C-CC26-4C3E-AC11-E15060ECD759}" srcOrd="2" destOrd="0" presId="urn:microsoft.com/office/officeart/2005/8/layout/target3"/>
    <dgm:cxn modelId="{36C8ECCA-6F3E-4311-80E8-94A53BBF523F}" type="presParOf" srcId="{333A1088-737F-45CB-B68E-254E46348037}" destId="{2C702D82-9B77-49B7-9568-BB8EB47C3372}" srcOrd="3" destOrd="0" presId="urn:microsoft.com/office/officeart/2005/8/layout/target3"/>
    <dgm:cxn modelId="{36386684-FE93-4798-8D4B-D90707EF2FFA}" type="presParOf" srcId="{333A1088-737F-45CB-B68E-254E46348037}" destId="{A52A0455-90FF-4808-ABD0-F02540D31D5A}" srcOrd="4" destOrd="0" presId="urn:microsoft.com/office/officeart/2005/8/layout/target3"/>
    <dgm:cxn modelId="{68212EBC-D153-44C8-85EC-A808AF0A1474}" type="presParOf" srcId="{333A1088-737F-45CB-B68E-254E46348037}" destId="{6140AFEC-043D-4C43-A2F9-D0F5331DF3A3}" srcOrd="5" destOrd="0" presId="urn:microsoft.com/office/officeart/2005/8/layout/target3"/>
    <dgm:cxn modelId="{3E5A01A2-476D-4B5A-98DC-78EB5C1DBC20}" type="presParOf" srcId="{333A1088-737F-45CB-B68E-254E46348037}" destId="{9358AC05-5D7D-4327-9F80-1AD486AEA664}" srcOrd="6" destOrd="0" presId="urn:microsoft.com/office/officeart/2005/8/layout/target3"/>
    <dgm:cxn modelId="{A301D311-3CE4-42AB-B69D-0FA830C24CCF}" type="presParOf" srcId="{333A1088-737F-45CB-B68E-254E46348037}" destId="{313FC574-E1CD-4FB4-B054-0B805CE0447D}" srcOrd="7" destOrd="0" presId="urn:microsoft.com/office/officeart/2005/8/layout/target3"/>
    <dgm:cxn modelId="{D4A1D79E-E1CA-4848-A22E-5EDB08B91E33}" type="presParOf" srcId="{333A1088-737F-45CB-B68E-254E46348037}" destId="{619D679B-A015-4ECF-8348-D1034C574F40}" srcOrd="8" destOrd="0" presId="urn:microsoft.com/office/officeart/2005/8/layout/target3"/>
    <dgm:cxn modelId="{9CB0B687-3126-46CE-BE2A-871EF21FD29A}" type="presParOf" srcId="{333A1088-737F-45CB-B68E-254E46348037}" destId="{322283A8-4A27-4CDA-BAE3-F381106A9174}" srcOrd="9" destOrd="0" presId="urn:microsoft.com/office/officeart/2005/8/layout/target3"/>
    <dgm:cxn modelId="{A8813F65-7FE2-4DF6-8EDB-4F61A1D54327}" type="presParOf" srcId="{333A1088-737F-45CB-B68E-254E46348037}" destId="{FFC9F71D-1B4F-4AD9-A4A6-86ADEFC8AF5C}" srcOrd="10" destOrd="0" presId="urn:microsoft.com/office/officeart/2005/8/layout/target3"/>
    <dgm:cxn modelId="{049F01D9-DBC3-42D7-B0F9-463BECCCA015}" type="presParOf" srcId="{333A1088-737F-45CB-B68E-254E46348037}" destId="{25B08C86-7E15-44DC-BE7F-FFB55DD49D12}" srcOrd="11" destOrd="0" presId="urn:microsoft.com/office/officeart/2005/8/layout/target3"/>
    <dgm:cxn modelId="{99225E05-EEE9-4C3F-82B7-12A9EDABD9D7}" type="presParOf" srcId="{333A1088-737F-45CB-B68E-254E46348037}" destId="{76644BE8-9D7C-4C09-B250-3D10AF48CBB7}" srcOrd="12" destOrd="0" presId="urn:microsoft.com/office/officeart/2005/8/layout/target3"/>
    <dgm:cxn modelId="{4C04DB2C-CFF1-4ADE-8711-75E6BE98DCDB}" type="presParOf" srcId="{333A1088-737F-45CB-B68E-254E46348037}" destId="{EE85B701-7295-41C0-BA7A-34D3756A2AE6}" srcOrd="13" destOrd="0" presId="urn:microsoft.com/office/officeart/2005/8/layout/target3"/>
    <dgm:cxn modelId="{770AFBFB-71F5-45D5-BBB8-1C22F5D8E01E}" type="presParOf" srcId="{333A1088-737F-45CB-B68E-254E46348037}" destId="{8BEBB6EC-1DAA-4CAC-8A25-BC0FCBD5DBD5}" srcOrd="14" destOrd="0" presId="urn:microsoft.com/office/officeart/2005/8/layout/target3"/>
    <dgm:cxn modelId="{48EA2CC1-E5C5-41DC-80E9-EFF3750EEEFE}" type="presParOf" srcId="{333A1088-737F-45CB-B68E-254E46348037}" destId="{AED2198E-93D5-4001-81B4-73124B309672}" srcOrd="15" destOrd="0" presId="urn:microsoft.com/office/officeart/2005/8/layout/target3"/>
    <dgm:cxn modelId="{419AB121-8D2A-479C-943F-FA78C64D29DF}" type="presParOf" srcId="{333A1088-737F-45CB-B68E-254E46348037}" destId="{2BE915AB-18AA-4053-B92C-3BFC9ED204BB}" srcOrd="16" destOrd="0" presId="urn:microsoft.com/office/officeart/2005/8/layout/target3"/>
    <dgm:cxn modelId="{F5C8CF40-F4BA-4648-AFD1-239959D3C5AC}" type="presParOf" srcId="{333A1088-737F-45CB-B68E-254E46348037}" destId="{6BB5E863-4638-4E1D-BFDE-399D028AC4ED}" srcOrd="17" destOrd="0" presId="urn:microsoft.com/office/officeart/2005/8/layout/target3"/>
    <dgm:cxn modelId="{860C620D-410F-4356-9B02-E9E4D1AC99A7}" type="presParOf" srcId="{333A1088-737F-45CB-B68E-254E46348037}" destId="{5A5FFA88-C948-4069-8E93-59FA12366E83}" srcOrd="18" destOrd="0" presId="urn:microsoft.com/office/officeart/2005/8/layout/target3"/>
    <dgm:cxn modelId="{A6193B5E-66F1-4C16-8190-C21753B5FA2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423D1A-57EC-4CA1-B68D-6038DDC981F8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76E50-A2EE-4CB0-9E56-6B3061D7EF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717FA5E-F962-4030-A729-83BD6A7B2FFB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56B8E5C-F98E-4F18-A068-C6DBE1F29C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k procvičení slovní zásoby, tvorby vět týkajících se jednoduchých příkazů, jak anglicky o něco požádat  a napsat </a:t>
            </a:r>
            <a:r>
              <a:rPr lang="cs-CZ" smtClean="0"/>
              <a:t>pomocí slovesa „dej</a:t>
            </a:r>
            <a:r>
              <a:rPr lang="cs-CZ" dirty="0" smtClean="0"/>
              <a:t>“.</a:t>
            </a:r>
          </a:p>
          <a:p>
            <a:pPr algn="just"/>
            <a:r>
              <a:rPr lang="cs-CZ" dirty="0" smtClean="0"/>
              <a:t>Materiál je v programu PowerPoint.</a:t>
            </a:r>
          </a:p>
          <a:p>
            <a:pPr algn="just"/>
            <a:r>
              <a:rPr lang="cs-CZ" dirty="0" smtClean="0"/>
              <a:t>Žáci si též zafixují používání určitého a neurčitého členu, předložky, slovesa „to </a:t>
            </a:r>
            <a:r>
              <a:rPr lang="cs-CZ" dirty="0" err="1" smtClean="0"/>
              <a:t>be</a:t>
            </a:r>
            <a:r>
              <a:rPr lang="cs-CZ" dirty="0" smtClean="0"/>
              <a:t>“, „to </a:t>
            </a:r>
            <a:r>
              <a:rPr lang="cs-CZ" dirty="0" err="1" smtClean="0"/>
              <a:t>give</a:t>
            </a:r>
            <a:r>
              <a:rPr lang="cs-CZ" dirty="0" smtClean="0"/>
              <a:t>“ a „to put“.</a:t>
            </a:r>
          </a:p>
          <a:p>
            <a:pPr algn="just"/>
            <a:r>
              <a:rPr lang="cs-CZ" dirty="0" smtClean="0"/>
              <a:t>Žáci pracovali po celou dobu  s interaktivní tabulí aktivně a s nadšením.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věty podle obrázků: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800" b="1" dirty="0" err="1" smtClean="0"/>
              <a:t>Give</a:t>
            </a:r>
            <a:r>
              <a:rPr lang="cs-CZ" sz="4800" dirty="0" smtClean="0"/>
              <a:t> </a:t>
            </a:r>
            <a:r>
              <a:rPr lang="cs-CZ" sz="4000" dirty="0" err="1" smtClean="0"/>
              <a:t>me</a:t>
            </a:r>
            <a:r>
              <a:rPr lang="cs-CZ" sz="4800" dirty="0" smtClean="0"/>
              <a:t> </a:t>
            </a:r>
            <a:r>
              <a:rPr lang="cs-CZ" sz="4000" dirty="0" smtClean="0"/>
              <a:t>a</a:t>
            </a:r>
            <a:r>
              <a:rPr lang="cs-CZ" sz="4800" dirty="0" smtClean="0"/>
              <a:t>                      </a:t>
            </a:r>
            <a:r>
              <a:rPr lang="cs-CZ" sz="4800" dirty="0" err="1" smtClean="0"/>
              <a:t>please</a:t>
            </a:r>
            <a:r>
              <a:rPr lang="cs-CZ" sz="4800" dirty="0" smtClean="0"/>
              <a:t>. </a:t>
            </a:r>
          </a:p>
          <a:p>
            <a:endParaRPr lang="cs-CZ" sz="4800" dirty="0" smtClean="0"/>
          </a:p>
          <a:p>
            <a:endParaRPr lang="cs-CZ" sz="4800" dirty="0" smtClean="0"/>
          </a:p>
          <a:p>
            <a:pPr>
              <a:buNone/>
            </a:pPr>
            <a:endParaRPr lang="cs-CZ" sz="4800" dirty="0"/>
          </a:p>
        </p:txBody>
      </p:sp>
      <p:pic>
        <p:nvPicPr>
          <p:cNvPr id="1026" name="Picture 2" descr="C:\Documents and Settings\Uzivatel\Local Settings\Temporary Internet Files\Content.IE5\DXQ6P0TJ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556792"/>
            <a:ext cx="1155576" cy="1155576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ZU9BDO7E\MC9002340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708920"/>
            <a:ext cx="905974" cy="800228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7O0EO0EC\MC9004125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717032"/>
            <a:ext cx="700159" cy="710952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K57Y3AA5\MP9003415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797152"/>
            <a:ext cx="944984" cy="1324744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rot="5400000" flipH="1" flipV="1">
            <a:off x="3167844" y="2600908"/>
            <a:ext cx="129614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275856" y="3284984"/>
            <a:ext cx="129614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275856" y="3789040"/>
            <a:ext cx="129614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H="1">
            <a:off x="3095836" y="3969060"/>
            <a:ext cx="158417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Napište věty podle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800" b="1" dirty="0" smtClean="0"/>
              <a:t>Put</a:t>
            </a:r>
            <a:r>
              <a:rPr lang="cs-CZ" sz="4400" dirty="0" smtClean="0"/>
              <a:t>  </a:t>
            </a:r>
            <a:r>
              <a:rPr lang="cs-CZ" sz="4400" dirty="0" err="1" smtClean="0"/>
              <a:t>the</a:t>
            </a:r>
            <a:r>
              <a:rPr lang="cs-CZ" sz="4400" dirty="0" smtClean="0"/>
              <a:t>                        in </a:t>
            </a:r>
            <a:r>
              <a:rPr lang="cs-CZ" sz="4400" dirty="0" err="1" smtClean="0"/>
              <a:t>the</a:t>
            </a:r>
            <a:r>
              <a:rPr lang="cs-CZ" sz="4400" dirty="0" smtClean="0"/>
              <a:t> box.</a:t>
            </a:r>
            <a:endParaRPr lang="cs-CZ" sz="4400" dirty="0"/>
          </a:p>
        </p:txBody>
      </p:sp>
      <p:pic>
        <p:nvPicPr>
          <p:cNvPr id="1026" name="Picture 2" descr="C:\Documents and Settings\Uzivatel\Local Settings\Temporary Internet Files\Content.IE5\ZU9BDO7E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808"/>
            <a:ext cx="1465435" cy="768549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DXQ6P0TJ\MC9003054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3476" y="2636913"/>
            <a:ext cx="1015281" cy="1152128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7O0EO0EC\MC9004119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789040"/>
            <a:ext cx="1598051" cy="1250972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5085184"/>
            <a:ext cx="1830629" cy="1149401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2843808" y="2420888"/>
            <a:ext cx="165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843808" y="3356992"/>
            <a:ext cx="180020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843808" y="3789040"/>
            <a:ext cx="158417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6200000" flipH="1">
            <a:off x="2555776" y="4077072"/>
            <a:ext cx="187220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Sestavuj věty, nejprve ústně a pak je napiš: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sz="4600" dirty="0" smtClean="0"/>
              <a:t>                                                                        </a:t>
            </a:r>
            <a:r>
              <a:rPr lang="cs-CZ" sz="5100" dirty="0" err="1" smtClean="0"/>
              <a:t>big</a:t>
            </a:r>
            <a:r>
              <a:rPr lang="cs-CZ" sz="5100" dirty="0" smtClean="0"/>
              <a:t>.</a:t>
            </a:r>
          </a:p>
          <a:p>
            <a:pPr>
              <a:buNone/>
            </a:pPr>
            <a:r>
              <a:rPr lang="cs-CZ" sz="5100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cs-CZ" sz="5100" dirty="0" smtClean="0"/>
              <a:t>                                                                 pink.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cs-CZ" sz="5200" dirty="0" smtClean="0"/>
              <a:t>                                  </a:t>
            </a:r>
            <a:r>
              <a:rPr lang="cs-CZ" sz="7800" dirty="0" err="1" smtClean="0"/>
              <a:t>is</a:t>
            </a:r>
            <a:r>
              <a:rPr lang="cs-CZ" sz="5200" dirty="0" smtClean="0"/>
              <a:t>                         </a:t>
            </a:r>
            <a:r>
              <a:rPr lang="cs-CZ" sz="5100" dirty="0" err="1" smtClean="0"/>
              <a:t>little</a:t>
            </a:r>
            <a:r>
              <a:rPr lang="cs-CZ" sz="5100" dirty="0" smtClean="0"/>
              <a:t>.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                                                                 a   </a:t>
            </a:r>
            <a:r>
              <a:rPr lang="cs-CZ" sz="5100" dirty="0" err="1" smtClean="0"/>
              <a:t>toy</a:t>
            </a:r>
            <a:r>
              <a:rPr lang="cs-CZ" sz="5100" dirty="0" smtClean="0"/>
              <a:t>.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ZU9BDO7E\MC900356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1294903" cy="722145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7O0EO0EC\MC9002154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924944"/>
            <a:ext cx="879615" cy="703596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K57Y3AA5\MC9003563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149080"/>
            <a:ext cx="1650492" cy="18169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Dej mi knihu, prosím.</a:t>
            </a:r>
          </a:p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pencil</a:t>
            </a:r>
            <a:r>
              <a:rPr lang="cs-CZ" dirty="0" smtClean="0"/>
              <a:t> case,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Dej mi penál, prosím.</a:t>
            </a:r>
          </a:p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ball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Dej mi míč, prosím.</a:t>
            </a:r>
          </a:p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a </a:t>
            </a:r>
            <a:r>
              <a:rPr lang="cs-CZ" dirty="0" err="1" smtClean="0"/>
              <a:t>pencil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Dej mi tužku, prosím.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Dej vláček do krabice.</a:t>
            </a:r>
          </a:p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teddy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Dej medvídka do krabice.</a:t>
            </a:r>
          </a:p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plane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Dej letadlo do krabice.</a:t>
            </a:r>
          </a:p>
          <a:p>
            <a:r>
              <a:rPr lang="cs-CZ" dirty="0" smtClean="0"/>
              <a:t>Put </a:t>
            </a:r>
            <a:r>
              <a:rPr lang="cs-CZ" dirty="0" err="1" smtClean="0"/>
              <a:t>the</a:t>
            </a:r>
            <a:r>
              <a:rPr lang="cs-CZ" dirty="0" smtClean="0"/>
              <a:t> car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Dej autíčko do krabice.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pig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smtClean="0"/>
              <a:t>Prase je růžové.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Prase je velké.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little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Myš je malá.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toy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Medvídek je hračka.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teddy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.</a:t>
            </a:r>
          </a:p>
          <a:p>
            <a:r>
              <a:rPr lang="cs-CZ" dirty="0" smtClean="0"/>
              <a:t>Medvídek je velký.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Ilustrace:      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  Text: Vlastní autorské dílo.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</TotalTime>
  <Words>328</Words>
  <Application>Microsoft Office PowerPoint</Application>
  <PresentationFormat>Předvádění na obrazovce (4:3)</PresentationFormat>
  <Paragraphs>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ANOTACE:</vt:lpstr>
      <vt:lpstr>Napište věty podle obrázků:</vt:lpstr>
      <vt:lpstr>Napište věty podle obrázků:</vt:lpstr>
      <vt:lpstr>Sestavuj věty, nejprve ústně a pak je napiš:</vt:lpstr>
      <vt:lpstr>Řešení:</vt:lpstr>
      <vt:lpstr>Řešení:</vt:lpstr>
      <vt:lpstr>Řešení:</vt:lpstr>
      <vt:lpstr>Ilustrace:      www.microsoft.office.com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 věty:</dc:title>
  <dc:creator>Radek</dc:creator>
  <cp:lastModifiedBy>ZŠ Uh.Ostroh</cp:lastModifiedBy>
  <cp:revision>8</cp:revision>
  <dcterms:created xsi:type="dcterms:W3CDTF">2011-12-10T23:00:38Z</dcterms:created>
  <dcterms:modified xsi:type="dcterms:W3CDTF">2011-12-12T11:22:56Z</dcterms:modified>
</cp:coreProperties>
</file>