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3" r:id="rId7"/>
    <p:sldId id="262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56474897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tx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10" Type="http://schemas.openxmlformats.org/officeDocument/2006/relationships/image" Target="../media/image16.png"/><Relationship Id="rId4" Type="http://schemas.openxmlformats.org/officeDocument/2006/relationships/image" Target="../media/image11.wmf"/><Relationship Id="rId9" Type="http://schemas.openxmlformats.org/officeDocument/2006/relationships/hyperlink" Target="http://videa.superhry.cz/video/5729-plejtvak-obrovs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5245568"/>
              </p:ext>
            </p:extLst>
          </p:nvPr>
        </p:nvGraphicFramePr>
        <p:xfrm>
          <a:off x="287784" y="2771725"/>
          <a:ext cx="9505056" cy="4610301"/>
        </p:xfrm>
        <a:graphic>
          <a:graphicData uri="http://schemas.openxmlformats.org/drawingml/2006/table">
            <a:tbl>
              <a:tblPr/>
              <a:tblGrid>
                <a:gridCol w="4646918"/>
                <a:gridCol w="4858138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VY_32_INOVACE_15_MA_Dělení_číslem_9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dělení devíti. Slovní úlohy,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práce s chybou.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9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667WO81N\MC9004348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12520" y="3275781"/>
            <a:ext cx="2664296" cy="2664296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667WO81N\MC9002219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539477"/>
            <a:ext cx="1948829" cy="1368152"/>
          </a:xfrm>
          <a:prstGeom prst="rect">
            <a:avLst/>
          </a:prstGeom>
          <a:noFill/>
        </p:spPr>
      </p:pic>
      <p:pic>
        <p:nvPicPr>
          <p:cNvPr id="12" name="Obrázek 11" descr="devě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9792" y="4643933"/>
            <a:ext cx="2059865" cy="2228707"/>
          </a:xfrm>
          <a:prstGeom prst="rect">
            <a:avLst/>
          </a:prstGeom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9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92" y="1547589"/>
            <a:ext cx="9361040" cy="1122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 třídě je 18 děvčat, ale jen devětkrát méně chlapců.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Kolik chlapců je ve třídě?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Kolik dětí chodí do třídy?</a:t>
            </a: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31800" y="2699717"/>
            <a:ext cx="6132448" cy="1466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chlapci          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: 9 = 2</a:t>
            </a:r>
          </a:p>
          <a:p>
            <a:r>
              <a:rPr lang="cs-CZ" sz="2400" b="1" dirty="0" smtClean="0"/>
              <a:t>celá třída       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+ 2 = 20</a:t>
            </a:r>
          </a:p>
          <a:p>
            <a:r>
              <a:rPr lang="cs-CZ" sz="2400" b="1" dirty="0" smtClean="0"/>
              <a:t>Ve třídě jsou dva chlapci, celkem 20 dětí.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31800" y="4211885"/>
            <a:ext cx="8436925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dětí je v naší třídě?</a:t>
            </a:r>
          </a:p>
          <a:p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je chlapců a kolik je děvčat?</a:t>
            </a:r>
          </a:p>
          <a:p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kolik je děvčat více (nebo méně) než chlapců?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59792" y="5652045"/>
            <a:ext cx="8063426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komu se říkalo a říká Učitel národů?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C:\Documents and Settings\Alena T\Local Settings\Temporary Internet Files\Content.IE5\829CF494\MC9003433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88584" y="1907629"/>
            <a:ext cx="2260618" cy="2088807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359792" y="6228109"/>
            <a:ext cx="7841314" cy="11800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Tak se říkalo </a:t>
            </a:r>
            <a:r>
              <a:rPr lang="cs-CZ" sz="2800" b="1" dirty="0" smtClean="0">
                <a:solidFill>
                  <a:srgbClr val="FFC000"/>
                </a:solidFill>
              </a:rPr>
              <a:t>J. A. Komenskému </a:t>
            </a:r>
            <a:r>
              <a:rPr lang="cs-CZ" sz="2400" b="1" dirty="0" smtClean="0"/>
              <a:t>(1592 – 1670),     </a:t>
            </a:r>
          </a:p>
          <a:p>
            <a:r>
              <a:rPr lang="cs-CZ" sz="2400" b="1" dirty="0" smtClean="0"/>
              <a:t>který je vlastně zakladatelem i dnešního školství.</a:t>
            </a:r>
          </a:p>
          <a:p>
            <a:r>
              <a:rPr lang="cs-CZ" sz="2400" b="1" dirty="0" smtClean="0">
                <a:solidFill>
                  <a:schemeClr val="bg2">
                    <a:lumMod val="90000"/>
                  </a:schemeClr>
                </a:solidFill>
              </a:rPr>
              <a:t>Zkus najít o něm další informace na internetu.</a:t>
            </a:r>
            <a:endParaRPr lang="cs-CZ" sz="2400" b="1" dirty="0">
              <a:solidFill>
                <a:schemeClr val="bg2">
                  <a:lumMod val="90000"/>
                </a:schemeClr>
              </a:solidFill>
            </a:endParaRPr>
          </a:p>
        </p:txBody>
      </p:sp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8352680" y="5652045"/>
            <a:ext cx="1422614" cy="1609354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20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2000"/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9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  0 </a:t>
            </a:r>
            <a:r>
              <a:rPr lang="cs-CZ" b="1" dirty="0" smtClean="0">
                <a:sym typeface="Symbol"/>
              </a:rPr>
              <a:t>: 9 = 0        protože 0  9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9 : </a:t>
            </a:r>
            <a:r>
              <a:rPr lang="cs-CZ" b="1" dirty="0" err="1" smtClean="0">
                <a:sym typeface="Symbol"/>
              </a:rPr>
              <a:t>9</a:t>
            </a:r>
            <a:r>
              <a:rPr lang="cs-CZ" b="1" dirty="0" smtClean="0">
                <a:sym typeface="Symbol"/>
              </a:rPr>
              <a:t> = 1        protože 1  9 = </a:t>
            </a:r>
            <a:r>
              <a:rPr lang="cs-CZ" b="1" dirty="0" err="1" smtClean="0">
                <a:sym typeface="Symbol"/>
              </a:rPr>
              <a:t>9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18 : 9 = 2        protože 2  9 = 18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27 : 9 = 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36 : 9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45 : 9 = 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54 : 9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63 : 9 = 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72 : 9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81 : 9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90 : 9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20232" y="1907629"/>
            <a:ext cx="5061821" cy="513997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6F3505"/>
                </a:solidFill>
              </a:rPr>
              <a:t>36 </a:t>
            </a:r>
            <a:r>
              <a:rPr lang="cs-CZ" sz="8000" b="1" dirty="0" smtClean="0">
                <a:solidFill>
                  <a:srgbClr val="6F3505"/>
                </a:solidFill>
                <a:sym typeface="Symbol"/>
              </a:rPr>
              <a:t>: 9 = 4</a:t>
            </a:r>
            <a:endParaRPr lang="cs-CZ" sz="80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2400" y="6588149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184328" y="3779837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768504" y="3851845"/>
            <a:ext cx="57606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496" y="5652045"/>
            <a:ext cx="108012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55871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 sám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27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45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sym typeface="Symbol"/>
                        </a:rPr>
                        <a:t> 9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81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63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36 :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90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152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84128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 descr="nástěn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84328" y="4211885"/>
            <a:ext cx="4626864" cy="3133344"/>
          </a:xfrm>
          <a:prstGeom prst="rect">
            <a:avLst/>
          </a:prstGeom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dobře spočítané příklady</a:t>
            </a:r>
            <a:b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dej je na nástěnku, rozhodnutí zdůvodni </a:t>
            </a:r>
            <a:r>
              <a:rPr lang="cs-CZ" sz="2800" dirty="0" smtClean="0"/>
              <a:t>(počítej po sloupcích):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87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45 </a:t>
            </a:r>
            <a:r>
              <a:rPr lang="cs-CZ" sz="3600" b="1" dirty="0" smtClean="0">
                <a:sym typeface="Symbol"/>
              </a:rPr>
              <a:t>: 9 = 6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019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72 : 9 = 8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36 </a:t>
            </a:r>
            <a:r>
              <a:rPr lang="cs-CZ" sz="3600" b="1" dirty="0" smtClean="0">
                <a:sym typeface="Symbol"/>
              </a:rPr>
              <a:t>: 9 = 4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3808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54 </a:t>
            </a:r>
            <a:r>
              <a:rPr lang="cs-CZ" sz="3600" b="1" dirty="0" smtClean="0">
                <a:sym typeface="Symbol"/>
              </a:rPr>
              <a:t>: 9 = 5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3848" y="5075981"/>
            <a:ext cx="201850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r>
              <a:rPr lang="cs-CZ" sz="3600" b="1" dirty="0" smtClean="0">
                <a:sym typeface="Symbol"/>
              </a:rPr>
              <a:t> : 9 = 0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9832" y="5940077"/>
            <a:ext cx="227498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27 </a:t>
            </a:r>
            <a:r>
              <a:rPr lang="cs-CZ" sz="3600" b="1" dirty="0" smtClean="0">
                <a:sym typeface="Symbol"/>
              </a:rPr>
              <a:t>: 9 = 3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019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18 : 9 = 2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52080" y="4211885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63 : 9 = 6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952080" y="50759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82 : 9 = </a:t>
            </a:r>
            <a:r>
              <a:rPr lang="cs-CZ" sz="3600" b="1" dirty="0" err="1" smtClean="0"/>
              <a:t>9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96096" y="6012085"/>
            <a:ext cx="189026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 : </a:t>
            </a:r>
            <a:r>
              <a:rPr lang="cs-CZ" sz="3600" b="1" dirty="0" err="1" smtClean="0"/>
              <a:t>9</a:t>
            </a:r>
            <a:r>
              <a:rPr lang="cs-CZ" sz="3600" b="1" dirty="0" smtClean="0"/>
              <a:t> = 1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52480" y="2555701"/>
            <a:ext cx="3103735" cy="1294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 s chybou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necháme zmizet –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„Čáry, máry, fuk!“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19832" y="2411685"/>
            <a:ext cx="8244565" cy="14661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Sečti všechny výsledky.</a:t>
            </a: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Sečti číslice v získaném novém výsledku.</a:t>
            </a: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číslo vyšlo?</a:t>
            </a:r>
          </a:p>
        </p:txBody>
      </p:sp>
      <p:pic>
        <p:nvPicPr>
          <p:cNvPr id="4100" name="Picture 4" descr="C:\Documents and Settings\Alena T\Local Settings\Temporary Internet Files\Content.IE5\CXF90233\MC900345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36056" y="4211885"/>
            <a:ext cx="2376264" cy="2396783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359792" y="5147989"/>
            <a:ext cx="2327881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18…1 + 8 =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2241E-6 -2.22455E-6 C 0.01007 -0.08772 -0.0052 -0.16243 0.02944 -0.24008 C 0.03306 -0.25666 0.04125 -0.26883 0.04723 -0.28394 C 0.04944 -0.3001 0.04597 -0.28415 0.05432 -0.29821 C 0.0666 -0.31857 0.04629 -0.29674 0.06597 -0.31542 C 0.07558 -0.32465 0.08534 -0.33326 0.09542 -0.34207 C 0.09825 -0.34459 0.10203 -0.34459 0.10486 -0.3469 C 0.10659 -0.34837 0.10817 -0.34984 0.10959 -0.35152 C 0.11085 -0.35299 0.11179 -0.35508 0.11321 -0.35634 C 0.11793 -0.36054 0.12565 -0.36054 0.13084 -0.36411 C 0.14848 -0.36306 0.15525 -0.36033 0.17084 -0.35781 C 0.18233 -0.35404 0.19099 -0.35152 0.20264 -0.35005 C 0.21177 -0.34585 0.21886 -0.33662 0.22862 -0.33431 C 0.23901 -0.32486 0.22311 -0.33851 0.23807 -0.32948 C 0.24421 -0.3257 0.24988 -0.31983 0.2557 -0.31542 C 0.25901 -0.3129 0.26389 -0.31227 0.26751 -0.3108 C 0.27602 -0.30304 0.2842 -0.29569 0.29223 -0.28709 C 0.29775 -0.28121 0.30058 -0.27387 0.30625 -0.26841 C 0.31066 -0.25939 0.31428 -0.25015 0.31932 -0.24176 C 0.32136 -0.23273 0.32483 -0.22434 0.32876 -0.21657 C 0.33065 -0.20713 0.33286 -0.19811 0.33695 -0.18992 C 0.33931 -0.17628 0.3401 -0.16201 0.34404 -0.149 C 0.34892 -0.07156 0.34231 -0.18006 0.3464 0.03631 C 0.34671 0.05058 0.3475 0.07304 0.35821 0.08164 C 0.36026 0.08605 0.36073 0.09193 0.36277 0.09591 C 0.36372 0.0978 0.36529 0.09885 0.3664 0.10053 C 0.36813 0.10347 0.36955 0.10683 0.37112 0.10997 C 0.37191 0.11165 0.37348 0.1148 0.37348 0.1148 C 0.37758 0.13201 0.38025 0.1425 0.39458 0.14607 C 0.39899 0.15006 0.40041 0.15383 0.40529 0.15719 C 0.4056 0.15551 0.40513 0.15279 0.40639 0.15237 C 0.40954 0.15153 0.41269 0.15383 0.41584 0.15404 C 0.41899 0.15425 0.42214 0.15404 0.42528 0.15404 " pathEditMode="relative" ptsTypes="fffff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55 0.0065 C 0.01291 -0.00378 0.01511 -0.01322 0.01984 -0.02183 C 0.02204 -0.02959 0.02566 -0.03526 0.02928 -0.04218 C 0.03007 -0.04365 0.02991 -0.04554 0.03054 -0.04701 C 0.03354 -0.05478 0.0392 -0.06716 0.04346 -0.07366 C 0.04818 -0.08101 0.05448 -0.08647 0.05999 -0.09255 C 0.06487 -0.09801 0.06912 -0.10535 0.07526 -0.10808 C 0.08455 -0.11585 0.09164 -0.11962 0.10234 -0.12382 C 0.11022 -0.1234 0.11809 -0.12403 0.12596 -0.12235 C 0.12817 -0.12193 0.12958 -0.11899 0.13163 -0.11753 C 0.13887 -0.1127 0.1436 -0.11123 0.14832 -0.102 C 0.1499 -0.09297 0.15084 -0.09066 0.15541 -0.08311 C 0.15572 -0.08038 0.15572 -0.07765 0.15651 -0.07513 C 0.15761 -0.07178 0.16123 -0.0659 0.16123 -0.06569 C 0.16249 -0.0596 0.16375 -0.05352 0.16485 -0.04701 C 0.16328 -0.02624 0.16485 0.00105 0.15415 0.01889 C 0.15115 0.03169 0.14643 0.04176 0.13777 0.0489 C 0.13195 0.07135 0.13919 0.04953 0.13163 0.06128 C 0.12596 0.07051 0.13305 0.0659 0.12596 0.06925 C 0.11179 0.09674 0.08487 0.11018 0.06235 0.12109 C 0.05526 0.12466 0.04723 0.12592 0.03999 0.12885 C 0.03684 0.13011 0.03054 0.13368 0.03054 0.13368 C 0.01748 0.13095 0.00551 0.12759 -0.00488 0.11626 C -0.00961 0.11123 -0.01354 0.10472 -0.01779 0.09905 C -0.0189 0.09758 -0.02126 0.09444 -0.02126 0.09465 C -0.02268 0.08751 -0.03071 0.0661 -0.03433 0.05981 C -0.037 0.04848 -0.03921 0.0363 -0.04252 0.02518 C -0.04346 0.02182 -0.04503 0.01889 -0.04598 0.01574 C -0.0474 0.01112 -0.0496 0.00168 -0.0496 0.00189 C -0.05228 -0.02099 -0.0496 -0.01259 -0.05432 -0.02498 C -0.05795 -0.04638 -0.05889 -0.06821 -0.06251 -0.0894 C -0.06456 -0.13683 -0.06739 -0.18321 -0.0685 -0.23064 C -0.06771 -0.25709 -0.07149 -0.29591 -0.05905 -0.32004 C -0.05747 -0.3276 -0.05527 -0.33557 -0.05196 -0.34208 C -0.05149 -0.34418 -0.05133 -0.34649 -0.0507 -0.34838 C -0.05007 -0.35005 -0.04881 -0.35131 -0.04834 -0.35299 C -0.04551 -0.36265 -0.0474 -0.36663 -0.04126 -0.37188 C -0.03826 -0.383 -0.03134 -0.39476 -0.02252 -0.39853 C -0.01276 -0.4084 -0.00016 -0.41553 0.01165 -0.42057 C 0.01984 -0.42015 0.02818 -0.42078 0.03637 -0.4191 C 0.03873 -0.41868 0.04015 -0.41532 0.04235 -0.41427 C 0.04582 -0.41259 0.04944 -0.41217 0.0529 -0.41112 C 0.06266 -0.40231 0.05023 -0.4128 0.05999 -0.40651 C 0.06613 -0.40252 0.07085 -0.39601 0.07762 -0.39392 C 0.0877 -0.3872 0.09762 -0.37797 0.10833 -0.37356 C 0.11651 -0.366 0.10549 -0.37566 0.11888 -0.36726 C 0.12077 -0.366 0.12266 -0.36433 0.12454 -0.36244 C 0.12596 -0.36118 0.12691 -0.35887 0.12832 -0.35782 C 0.12958 -0.35677 0.13132 -0.35698 0.13305 -0.35614 C 0.14438 -0.35005 0.15415 -0.34292 0.16596 -0.33746 C 0.17965 -0.3234 0.16029 -0.34166 0.17776 -0.33117 C 0.17997 -0.3297 0.18139 -0.32655 0.18359 -0.32487 C 0.18831 -0.32151 0.19493 -0.32025 0.20012 -0.31858 C 0.21036 -0.31165 0.22169 -0.30787 0.23303 -0.30598 C 0.24027 -0.30305 0.24689 -0.30053 0.25429 -0.29822 C 0.25948 -0.29675 0.26232 -0.29297 0.2672 -0.29024 C 0.27287 -0.2871 0.27901 -0.28605 0.28499 -0.28395 C 0.2946 -0.28038 0.30436 -0.28059 0.31444 -0.27765 C 0.32341 -0.27492 0.32955 -0.27115 0.33916 -0.26989 C 0.36986 -0.25247 0.40781 -0.25562 0.44024 -0.25415 C 0.45756 -0.25205 0.47394 -0.24659 0.4911 -0.2447 C 0.50874 -0.23715 0.49331 -0.24323 0.53928 -0.24009 C 0.54369 -0.23988 0.54794 -0.23904 0.55235 -0.23841 C 0.55944 -0.23736 0.57345 -0.23526 0.57345 -0.23505 C 0.58431 -0.22812 0.57077 -0.23631 0.58652 -0.23064 C 0.58825 -0.23001 0.58967 -0.22833 0.59109 -0.22749 C 0.60006 -0.22309 0.61124 -0.22036 0.62053 -0.21805 C 0.62447 -0.21469 0.62746 -0.2105 0.63124 -0.20714 C 0.63722 -0.19476 0.64383 -0.18321 0.65013 -0.17104 C 0.65186 -0.16307 0.65517 -0.15572 0.65706 -0.14733 C 0.65737 -0.13159 0.65643 -0.11543 0.65942 -0.10032 C 0.66163 -0.08961 0.66761 -0.07723 0.66761 -0.0659 " pathEditMode="relative" rAng="0" ptsTypes="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00" y="-15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16 0.01302 C 0.01495 0.03463 0.01322 0.04869 0.01243 0.07262 C 0.01275 0.08857 0.00881 0.12676 0.01842 0.14649 C 0.02062 0.1595 0.02472 0.16454 0.03479 0.16685 C 0.04298 0.17398 0.04282 0.17314 0.05369 0.16999 C 0.06125 0.16496 0.06754 0.15824 0.07494 0.15278 C 0.08234 0.14733 0.09022 0.14334 0.0973 0.13704 C 0.10218 0.13285 0.10502 0.12802 0.11021 0.12445 C 0.11541 0.11501 0.12265 0.10682 0.12675 0.09612 C 0.1299 0.08752 0.13163 0.07807 0.13493 0.06947 C 0.1395 0.0573 0.13793 0.06632 0.14092 0.05373 C 0.14375 0.04198 0.14643 0.03127 0.15147 0.02078 C 0.15383 0.01113 0.15745 0.00651 0.16092 -0.00272 C 0.16296 -0.00797 0.16312 -0.01322 0.16564 -0.01846 C 0.16784 -0.03106 0.17005 -0.04491 0.17493 -0.05603 C 0.17839 -0.07807 0.17367 -0.05351 0.17855 -0.06862 C 0.1817 -0.0787 0.18154 -0.09108 0.18438 -0.10157 C 0.18611 -0.10766 0.18831 -0.11227 0.1891 -0.11878 C 0.19146 -0.13746 0.19225 -0.1597 0.20091 -0.17544 C 0.20532 -0.19391 0.21193 -0.20566 0.2198 -0.22098 C 0.22594 -0.23295 0.22957 -0.24659 0.23744 -0.25708 C 0.23949 -0.26589 0.23697 -0.25771 0.24216 -0.26652 C 0.24673 -0.2745 0.24988 -0.28289 0.25633 -0.28835 C 0.25854 -0.29779 0.2557 -0.28919 0.26106 -0.29632 C 0.262 -0.29758 0.26216 -0.29968 0.26326 -0.30094 C 0.27129 -0.31038 0.28105 -0.31668 0.2905 -0.32298 C 0.31428 -0.32109 0.31191 -0.32927 0.31522 -0.30892 C 0.31365 -0.29066 0.31286 -0.26757 0.30215 -0.25393 C 0.30058 -0.24701 0.29916 -0.23987 0.29633 -0.23357 C 0.29444 -0.22938 0.2905 -0.22098 0.2905 -0.22077 C 0.28782 -0.20776 0.29145 -0.22161 0.28452 -0.20839 C 0.28294 -0.20545 0.28231 -0.2021 0.28105 -0.19895 C 0.27901 -0.19349 0.27916 -0.18719 0.27743 -0.18174 C 0.27381 -0.16978 0.27491 -0.17775 0.27161 -0.16915 C 0.26421 -0.15005 0.27113 -0.16474 0.26562 -0.15341 C 0.26531 -0.15194 0.26499 -0.15026 0.26452 -0.14879 C 0.26389 -0.14669 0.26263 -0.1448 0.26216 -0.14249 C 0.26074 -0.13683 0.26011 -0.13074 0.25869 -0.12508 C 0.25759 -0.12046 0.25507 -0.11101 0.25507 -0.1108 C 0.25366 -0.09527 0.25255 -0.08709 0.25397 -0.0703 C 0.2546 -0.06359 0.25507 -0.05981 0.2598 -0.05771 C 0.27208 -0.04659 0.28184 -0.05225 0.29979 -0.05141 C 0.31554 -0.05246 0.33128 -0.05267 0.34703 -0.05456 C 0.356 -0.05561 0.37017 -0.07387 0.37994 -0.07807 C 0.39694 -0.07702 0.41253 -0.07366 0.42938 -0.07177 C 0.43048 -0.06799 0.43127 -0.06002 0.4341 -0.05771 C 0.43615 -0.05603 0.44119 -0.05456 0.44119 -0.05435 C 0.44245 -0.04931 0.44229 -0.04029 0.44701 -0.04029 " pathEditMode="relative" rAng="0" ptsTypes="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00" y="-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48 -0.00147 C -0.02015 -0.01028 -0.02204 -0.02119 -0.02803 -0.02665 C -0.03558 -0.04155 -0.04409 -0.04827 -0.05511 -0.0596 C -0.05668 -0.06128 -0.05684 -0.06443 -0.05857 -0.06589 C -0.06141 -0.0682 -0.06503 -0.06757 -0.06802 -0.06904 C -0.07668 -0.07996 -0.06629 -0.06841 -0.07636 -0.07513 C -0.0781 -0.07639 -0.07936 -0.0787 -0.08109 -0.07996 C -0.08928 -0.08562 -0.10046 -0.08667 -0.10927 -0.08772 C -0.11715 -0.08667 -0.12502 -0.08583 -0.13289 -0.08457 C -0.1373 -0.08394 -0.1458 -0.07996 -0.1458 -0.07975 C -0.15179 -0.07198 -0.15919 -0.06799 -0.1647 -0.0596 C -0.17131 -0.04932 -0.17241 -0.03567 -0.17871 -0.02497 C -0.18186 -0.01028 -0.18532 0.0042 -0.18816 0.01889 C -0.18942 0.03253 -0.19335 0.04177 -0.19524 0.05499 C -0.19619 0.0617 -0.19666 0.06863 -0.19761 0.07555 C -0.19792 0.07807 -0.19839 0.0808 -0.19886 0.08332 C -0.19792 0.11144 -0.19934 0.14187 -0.19414 0.16978 C -0.19335 0.1744 -0.19335 0.17965 -0.19178 0.18384 C -0.18753 0.19518 -0.18186 0.20546 -0.17761 0.21679 C -0.17304 0.22896 -0.16863 0.24198 -0.15997 0.24974 C -0.15509 0.25939 -0.14848 0.27325 -0.14234 0.28122 C -0.13919 0.28542 -0.13541 0.29045 -0.13289 0.29528 C -0.12738 0.30556 -0.12297 0.31312 -0.11289 0.31564 C -0.10912 0.31963 -0.10549 0.32529 -0.10108 0.32823 C -0.09652 0.33138 -0.09132 0.33243 -0.08691 0.33599 C -0.0781 0.34313 -0.08676 0.33977 -0.0751 0.34229 C -0.06487 0.35068 -0.05054 0.35425 -0.03858 0.35656 C -0.02456 0.36412 -0.00882 0.36076 0.00504 0.35341 C 0.00992 0.34817 0.01512 0.3467 0.02031 0.34229 C 0.02504 0.3383 0.0285 0.33222 0.03212 0.32676 C 0.03338 0.32487 0.03433 0.32235 0.03559 0.32046 C 0.03858 0.31606 0.04503 0.30787 0.04503 0.30808 C 0.04661 0.30116 0.04944 0.29717 0.05322 0.29213 C 0.0548 0.2808 0.05795 0.2766 0.06393 0.26863 C 0.06676 0.26044 0.07086 0.25142 0.07558 0.24512 C 0.07747 0.23757 0.08015 0.23568 0.08393 0.22938 C 0.09636 0.20861 0.08267 0.23001 0.09101 0.21217 C 0.09369 0.2063 0.09857 0.20042 0.10156 0.19476 C 0.10817 0.18216 0.11494 0.16999 0.12156 0.15719 C 0.12376 0.15299 0.12707 0.14985 0.12974 0.14607 C 0.13463 0.13935 0.1384 0.13138 0.14281 0.12424 C 0.14533 0.12025 0.1488 0.11732 0.151 0.11312 C 0.15447 0.10619 0.15777 0.10095 0.16281 0.09591 C 0.16391 0.09339 0.16454 0.09003 0.16627 0.08815 C 0.16864 0.08542 0.1795 0.08332 0.16627 0.08647 C 0.16879 0.07744 0.16596 0.085 0.17462 0.07555 C 0.17997 0.06968 0.18422 0.06275 0.19099 0.05981 C 0.19477 0.05478 0.19777 0.05247 0.2028 0.05037 C 0.2069 0.0468 0.21698 0.04407 0.21698 0.04428 C 0.23335 0.04512 0.2461 0.04659 0.26169 0.0489 C 0.26689 0.0531 0.2735 0.05562 0.27933 0.05814 C 0.28374 0.06401 0.28799 0.0638 0.2935 0.06758 C 0.29665 0.07408 0.29854 0.0766 0.30421 0.0787 C 0.30641 0.08773 0.31381 0.10137 0.31822 0.10997 C 0.31869 0.1127 0.31869 0.11543 0.31948 0.11795 C 0.31995 0.11963 0.32137 0.12088 0.32184 0.12256 C 0.32404 0.13138 0.32279 0.14229 0.3253 0.15089 C 0.32641 0.15488 0.32845 0.15824 0.33003 0.16181 C 0.33444 0.19455 0.32751 0.14943 0.33475 0.17902 C 0.33774 0.19119 0.33979 0.20567 0.34184 0.21826 C 0.34262 0.23337 0.34373 0.24848 0.34892 0.26233 C 0.35081 0.27283 0.35333 0.28521 0.35837 0.2936 C 0.35869 0.29885 0.35884 0.3041 0.35947 0.30934 C 0.3601 0.31417 0.36183 0.32361 0.36183 0.32382 C 0.36105 0.35027 0.35947 0.37692 0.35947 0.40357 " pathEditMode="relative" rAng="0" ptsTypes="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00" y="1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95 -0.00063 C 0.01464 0.00609 -0.01685 0.00294 0.05983 -0.00063 C 0.08078 -0.00797 0.10754 -0.0086 0.12927 -0.01007 C 0.13998 -0.01259 0.14911 -0.01805 0.15998 -0.01951 C 0.16675 -0.02287 0.17415 -0.02497 0.18108 -0.02749 C 0.18911 -0.03525 0.1984 -0.0384 0.20706 -0.0447 C 0.2102 -0.04701 0.21351 -0.04848 0.2165 -0.05099 C 0.21886 -0.05309 0.22359 -0.05729 0.22359 -0.05708 C 0.23209 -0.07282 0.2217 -0.05687 0.23178 -0.06506 C 0.23367 -0.06652 0.23477 -0.06946 0.2365 -0.07135 C 0.24091 -0.07639 0.24516 -0.07828 0.24941 -0.08394 C 0.25099 -0.09003 0.25398 -0.09423 0.2565 -0.09968 C 0.26075 -0.10913 0.26705 -0.12214 0.27067 -0.13263 C 0.27287 -0.13914 0.2735 -0.14627 0.27539 -0.15299 C 0.27508 -0.15719 0.2746 -0.20273 0.26705 -0.21889 C 0.2661 -0.22077 0.26453 -0.22182 0.26358 -0.22371 C 0.26043 -0.23064 0.25965 -0.23987 0.25539 -0.24554 C 0.2513 -0.25099 0.24028 -0.26338 0.23524 -0.2661 C 0.23004 -0.26883 0.21997 -0.27555 0.21997 -0.27534 C 0.22123 -0.28017 0.22453 -0.28478 0.22359 -0.28961 C 0.22296 -0.29297 0.21902 -0.29297 0.2165 -0.29423 C 0.20564 -0.29947 0.20406 -0.29968 0.19525 -0.3022 C 0.18659 -0.30787 0.17871 -0.30955 0.16942 -0.31311 C 0.15179 -0.31983 0.13478 -0.32634 0.11636 -0.32885 C 0.10345 -0.33263 0.09054 -0.33641 0.07747 -0.33977 C 0.07007 -0.34166 0.05511 -0.34459 0.05511 -0.34438 C 0.03291 -0.34291 0.01559 -0.34187 -0.00504 -0.3383 C -0.01748 -0.33347 -0.00882 -0.33641 -0.02141 -0.33347 C -0.02582 -0.33242 -0.03448 -0.33032 -0.03448 -0.33011 C -0.04881 -0.32046 -0.06093 -0.31584 -0.07684 -0.31311 C -0.08408 -0.30745 -0.09101 -0.30346 -0.0992 -0.30052 C -0.10912 -0.29171 -0.12092 -0.29171 -0.131 -0.28331 C -0.13698 -0.27849 -0.14218 -0.27702 -0.14864 -0.27387 C -0.16045 -0.2682 -0.1721 -0.26212 -0.18406 -0.25666 C -0.1965 -0.25099 -0.20737 -0.23966 -0.22044 -0.2363 C -0.22359 -0.23421 -0.22658 -0.23169 -0.22988 -0.23001 C -0.23256 -0.22854 -0.23571 -0.22875 -0.23823 -0.22686 C -0.24012 -0.22539 -0.24106 -0.22203 -0.24295 -0.22056 C -0.245 -0.21889 -0.24768 -0.21847 -0.24988 -0.21742 C -0.25382 -0.21532 -0.25807 -0.21406 -0.26169 -0.21112 C -0.26232 -0.21049 -0.28562 -0.18887 -0.28877 -0.18762 C -0.29586 -0.17817 -0.30373 -0.16915 -0.30893 -0.15761 C -0.31271 -0.14942 -0.31948 -0.13263 -0.31948 -0.13242 C -0.32074 -0.11941 -0.32467 -0.115 -0.32766 -0.10283 C -0.32877 -0.0936 -0.32924 -0.08604 -0.33239 -0.07765 C -0.33286 -0.06778 -0.33239 -0.05771 -0.33365 -0.04785 C -0.33396 -0.04491 -0.33664 -0.04281 -0.33711 -0.03987 C -0.33853 -0.03169 -0.33869 -0.02329 -0.33947 -0.0149 C -0.34057 0.03379 -0.34215 0.0829 -0.33601 0.13117 C -0.33443 0.14376 -0.33176 0.15614 -0.33003 0.16873 C -0.32924 0.17482 -0.32483 0.17881 -0.32294 0.18447 C -0.32058 0.1914 -0.31349 0.20336 -0.31349 0.20357 C -0.31019 0.217 -0.30184 0.22812 -0.29586 0.23946 C -0.29397 0.24302 -0.29066 0.24512 -0.28877 0.2489 C -0.28484 0.25646 -0.28137 0.26464 -0.27476 0.26779 C -0.27066 0.27304 -0.26956 0.27954 -0.26405 0.28185 C -0.26232 0.28542 -0.26137 0.28961 -0.25933 0.29276 C -0.25334 0.30221 -0.24421 0.30892 -0.23697 0.31648 C -0.2261 0.32802 -0.23665 0.32172 -0.22406 0.32739 C -0.21241 0.33914 -0.20044 0.34544 -0.18753 0.35404 C -0.18249 0.3574 -0.17903 0.36181 -0.17336 0.36349 C -0.16249 0.37062 -0.15116 0.37692 -0.13919 0.3807 C -0.13116 0.38804 -0.14139 0.37965 -0.12974 0.38552 C -0.12848 0.38615 -0.12754 0.38783 -0.12628 0.38867 C -0.12266 0.39098 -0.11825 0.39182 -0.11447 0.39329 C -0.10959 0.39769 -0.11069 0.39769 -0.10266 0.39811 C -0.08188 0.39895 -0.06109 0.39916 -0.04031 0.39958 C -0.02488 0.40168 -0.00976 0.40462 0.00567 0.40588 C 0.01653 0.4105 0.01622 0.41071 0.03149 0.41217 C 0.04566 0.41637 0.03858 0.4149 0.05275 0.41679 C 0.06519 0.4212 0.0781 0.41784 0.09038 0.42309 C 0.09668 0.42854 0.09211 0.4298 0.09873 0.43253 C 0.10912 0.44198 0.11683 0.44051 0.12927 0.44051 " pathEditMode="relative" rAng="0" ptsTypes="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0" y="4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5717E-6 2.31899E-6 C 0.00598 -0.0042 0.01338 -0.01365 0.01889 -0.01595 C 0.02362 -0.02057 0.02976 -0.02351 0.03306 -0.03002 C 0.03889 -0.04198 0.04314 -0.0424 0.04944 -0.05352 C 0.05385 -0.06129 0.05149 -0.05835 0.05652 -0.06296 C 0.06172 -0.07325 0.0655 -0.08416 0.0707 -0.09444 C 0.07243 -0.10158 0.07432 -0.10704 0.07778 -0.11312 C 0.08077 -0.12508 0.07873 -0.11984 0.08345 -0.12886 C 0.08502 -0.13831 0.08644 -0.14649 0.08833 -0.15551 C 0.08943 -0.16076 0.09195 -0.17125 0.09195 -0.17125 C 0.09227 -0.19161 0.09321 -0.21218 0.09305 -0.23253 C 0.09258 -0.26275 0.09148 -0.29318 0.08959 -0.3234 C 0.08943 -0.32571 0.08786 -0.3276 0.08707 -0.3297 C 0.08062 -0.35237 0.07432 -0.38154 0.05416 -0.38783 C 0.04849 -0.39287 0.04204 -0.39245 0.03543 -0.39413 C 0.01275 -0.39056 0.02173 -0.39392 0.00819 -0.38783 C 0.00157 -0.38489 0.00094 -0.38028 -0.00347 -0.37524 C -0.02 -0.35614 -0.02567 -0.32949 -0.02945 -0.30158 C -0.02897 -0.29172 -0.0296 -0.28164 -0.02819 -0.27178 C -0.02787 -0.2701 -0.02582 -0.2701 -0.02472 -0.26863 C -0.0159 -0.25835 -0.0085 -0.25751 0.00362 -0.25604 C 0.03275 -0.24198 0.07306 -0.26716 0.10345 -0.27325 C 0.10848 -0.27765 0.11652 -0.28458 0.1214 -0.29046 C 0.12518 -0.29486 0.12895 -0.30074 0.13305 -0.30473 C 0.13447 -0.3062 0.13635 -0.30641 0.13777 -0.30787 C 0.13887 -0.30913 0.1499 -0.32382 0.1532 -0.32823 C 0.16548 -0.34481 0.14659 -0.32634 0.15903 -0.33768 C 0.16108 -0.34964 0.16659 -0.36244 0.17084 -0.37377 C 0.17131 -0.3807 0.1732 -0.3872 0.1732 -0.39413 C 0.17288 -0.4063 0.17273 -0.41847 0.17084 -0.43023 C 0.16958 -0.43841 0.16611 -0.44617 0.16375 -0.45373 C 0.15997 -0.46611 0.15777 -0.47849 0.15194 -0.48983 C 0.14958 -0.50347 0.14297 -0.51501 0.13667 -0.52592 C 0.13447 -0.52991 0.13321 -0.53516 0.13069 -0.53851 C 0.11966 -0.55216 0.1066 -0.56412 0.09305 -0.57146 C 0.08518 -0.57566 0.07967 -0.58385 0.0707 -0.58573 C 0.05652 -0.58867 0.04251 -0.59224 0.02834 -0.59518 C 0.00787 -0.5935 -0.00882 -0.59245 -0.02819 -0.58888 C -0.04897 -0.57692 -0.02457 -0.58972 -0.04472 -0.58259 C -0.05417 -0.57923 -0.06188 -0.57188 -0.0707 -0.56685 C -0.0803 -0.56139 -0.08975 -0.55824 -0.09888 -0.55111 C -0.10975 -0.5425 -0.12156 -0.53159 -0.13069 -0.51963 C -0.14124 -0.50578 -0.13163 -0.51396 -0.14376 -0.50557 C -0.14722 -0.49927 -0.15053 -0.49276 -0.15431 -0.48668 C -0.15651 -0.48332 -0.15919 -0.48059 -0.16139 -0.47723 C -0.16313 -0.4743 -0.1647 -0.47136 -0.16612 -0.468 C -0.16738 -0.46506 -0.16785 -0.46129 -0.16958 -0.45877 C -0.17194 -0.45478 -0.17556 -0.45289 -0.17777 -0.44911 C -0.18832 -0.43148 -0.19399 -0.40945 -0.20375 -0.39098 C -0.20721 -0.37251 -0.21304 -0.35593 -0.21666 -0.33768 C -0.22107 -0.31543 -0.22296 -0.29759 -0.22501 -0.27472 C -0.22375 -0.25163 -0.22375 -0.22855 -0.22138 -0.20567 C -0.22091 -0.20063 -0.21808 -0.19644 -0.21666 -0.19161 C -0.20863 -0.16433 -0.20312 -0.15174 -0.19084 -0.12718 C -0.1847 -0.1148 -0.1795 -0.10515 -0.17194 -0.09444 C -0.16816 -0.08878 -0.16659 -0.07975 -0.16139 -0.07702 C -0.14801 -0.07052 -0.13667 -0.0594 -0.1236 -0.05184 C -0.1151 -0.04701 -0.10628 -0.04282 -0.09778 -0.03778 C -0.08015 -0.02729 -0.0655 -0.01407 -0.04708 -0.00798 C -0.03055 0.0044 0.00409 0.01511 0.02236 0.0172 C 0.03369 0.01846 0.05652 0.02035 0.05652 0.02035 C 0.08534 0.01699 0.11998 0.01636 0.14848 0.00461 C 0.18658 -0.01113 0.22122 -0.03295 0.25555 -0.05982 C 0.26877 -0.0701 0.27948 -0.07975 0.29208 -0.09276 C 0.29224 -0.09297 0.30373 -0.10494 0.30389 -0.10557 C 0.31318 -0.12529 0.3009 -0.10095 0.31333 -0.11942 C 0.32089 -0.13075 0.32766 -0.14481 0.33459 -0.15698 C 0.3453 -0.17587 0.35175 -0.19896 0.36278 -0.21679 C 0.36608 -0.22813 0.37049 -0.2382 0.37333 -0.24974 C 0.37726 -0.28374 0.37081 -0.23778 0.37931 -0.2701 C 0.3812 -0.27723 0.38104 -0.285 0.38277 -0.29234 C 0.38435 -0.32676 0.38435 -0.36559 0.37458 -0.39875 C 0.36073 -0.44617 0.38025 -0.37461 0.3675 -0.41616 C 0.36451 -0.42624 0.36404 -0.43736 0.35931 -0.44617 C 0.35726 -0.44953 0.3549 -0.45289 0.35333 -0.45688 C 0.34719 -0.47157 0.34656 -0.48311 0.33806 -0.49465 C 0.33632 -0.50032 0.33569 -0.50662 0.33333 -0.51186 C 0.32892 -0.52194 0.32294 -0.53054 0.31806 -0.54019 C 0.3105 -0.5553 0.3053 -0.56957 0.29444 -0.58091 C 0.28043 -0.61302 0.24626 -0.63946 0.22264 -0.65793 C 0.20438 -0.6722 0.18627 -0.68962 0.16722 -0.70179 C 0.14375 -0.71669 0.12045 -0.73012 0.09652 -0.74271 C 0.0803 -0.75132 0.06613 -0.76223 0.04944 -0.76769 C 0.04094 -0.77419 0.03669 -0.77545 0.02708 -0.77713 C 0.01196 -0.78741 -0.00898 -0.78783 -0.02582 -0.78972 C -0.04535 -0.79707 -0.06582 -0.79812 -0.08597 -0.80063 C -0.11636 -0.79875 -0.1436 -0.79518 -0.1732 -0.7914 C -0.19651 -0.78448 -0.21729 -0.77251 -0.23792 -0.75677 C -0.24626 -0.75048 -0.24154 -0.75719 -0.24973 -0.74901 C -0.25366 -0.74502 -0.25917 -0.73935 -0.26264 -0.73474 C -0.26831 -0.72718 -0.26405 -0.72991 -0.26972 -0.72382 C -0.2724 -0.7211 -0.27539 -0.719 -0.27791 -0.71606 C -0.28263 -0.71039 -0.28531 -0.70179 -0.28972 -0.69549 C -0.29051 -0.69297 -0.29098 -0.69004 -0.29208 -0.68773 C -0.29303 -0.68584 -0.29492 -0.68479 -0.2957 -0.6829 C -0.29649 -0.68101 -0.29633 -0.6787 -0.29681 -0.67682 C -0.29885 -0.66947 -0.30027 -0.66905 -0.30499 -0.66254 C -0.30657 -0.651 -0.30956 -0.64911 -0.31334 -0.63904 C -0.31539 -0.62729 -0.31318 -0.63799 -0.31806 -0.6233 C -0.32216 -0.61113 -0.32279 -0.59707 -0.32861 -0.58573 C -0.33082 -0.57692 -0.33334 -0.56118 -0.3368 -0.55425 C -0.339 -0.54355 -0.33837 -0.53306 -0.34152 -0.52278 C -0.34247 -0.51396 -0.34373 -0.50641 -0.34514 -0.4978 C -0.34829 -0.43946 -0.34987 -0.37671 -0.3368 -0.32026 C -0.33397 -0.30766 -0.33208 -0.29486 -0.32625 -0.28416 C -0.32263 -0.26317 -0.31334 -0.24345 -0.30625 -0.22456 C -0.30452 -0.20924 -0.30436 -0.20966 -0.29681 -0.19623 C -0.28815 -0.1807 -0.28452 -0.15908 -0.27555 -0.14292 C -0.2713 -0.13537 -0.26831 -0.12089 -0.26154 -0.11774 C -0.25414 -0.09822 -0.24485 -0.07849 -0.23319 -0.06296 C -0.23288 -0.05982 -0.23351 -0.05604 -0.23209 -0.05352 C -0.23052 -0.05037 -0.22705 -0.04974 -0.22501 -0.04722 C -0.22186 -0.04345 -0.21934 -0.03904 -0.21666 -0.03463 C -0.2058 -0.01637 -0.19147 -0.00252 -0.17667 0.01091 C -0.16344 0.02266 -0.15226 0.03882 -0.13904 0.05015 C -0.13652 0.05225 -0.13337 0.05288 -0.13069 0.05477 C -0.12282 0.06086 -0.11494 0.06715 -0.10739 0.07366 C -0.10156 0.07827 -0.09636 0.08646 -0.0907 0.09087 C -0.08345 0.09653 -0.07432 0.09716 -0.06708 0.10346 C -0.06015 0.10975 -0.03826 0.11731 -0.02945 0.1192 C -0.01653 0.11815 -0.00347 0.11794 0.00945 0.11605 C 0.01433 0.11542 0.02362 0.11143 0.02362 0.11143 C 0.02519 0.11038 0.02677 0.10912 0.02834 0.10828 C 0.02991 0.10745 0.03165 0.10745 0.03306 0.10661 C 0.04046 0.1022 0.04771 0.09569 0.05542 0.09254 C 0.06629 0.08268 0.08313 0.0789 0.09526 0.07366 C 0.10045 0.07156 0.10423 0.06757 0.10959 0.06589 C 0.11463 0.06253 0.11809 0.06107 0.12376 0.0596 C 0.13651 0.05078 0.15084 0.047 0.16485 0.04386 C 0.1721 0.04218 0.17887 0.03903 0.18611 0.03756 C 0.19713 0.03294 0.20878 0.03126 0.22028 0.0298 C 0.26374 0.03168 0.30767 0.02896 0.35097 0.03441 C 0.35789 0.0363 0.36419 0.04008 0.37096 0.04239 C 0.39143 0.04931 0.41159 0.0575 0.43221 0.06421 C 0.433 0.06589 0.43316 0.06841 0.43458 0.06904 C 0.4415 0.0724 0.46433 0.07324 0.46874 0.07366 C 0.47268 0.07701 0.47095 0.07681 0.47347 0.07681 " pathEditMode="relative" ptsTypes="ffffffffffffffffffffffffffffffffffffffffffffffffffffffffffffffffffff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21" grpId="0"/>
      <p:bldP spid="2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Přemýšlej</a:t>
            </a:r>
            <a:endParaRPr lang="cs-CZ" sz="7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537" y="1547589"/>
            <a:ext cx="9793088" cy="6228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2800" dirty="0" smtClean="0"/>
              <a:t>Tatínek váží 72 kilogramů, malý Petřík, ještě mimino,                       váží devětkrát méně. Kolik váží Petřík?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</a:t>
            </a:r>
            <a:r>
              <a:rPr lang="cs-CZ" dirty="0" smtClean="0"/>
              <a:t> 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 descr="C:\Documents and Settings\Alena T\Local Settings\Temporary Internet Files\Content.IE5\667WO81N\MC900055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56536" y="1835621"/>
            <a:ext cx="2638184" cy="20162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5816" y="2699717"/>
            <a:ext cx="4177747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 : 9 = 8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Petřík váží 8 kilogramů.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75816" y="3635821"/>
            <a:ext cx="6853158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kolik vážíš ty?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čím můžeme sebe i věci kolem nás vážit?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80" name="Picture 8" descr="C:\Documents and Settings\Alena T\Local Settings\Temporary Internet Files\Content.IE5\829CF494\MP9002891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56736" y="395461"/>
            <a:ext cx="758484" cy="1152128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82" name="Picture 10" descr="C:\Documents and Settings\Alena T\Local Settings\Temporary Internet Files\Content.IE5\667WO81N\MC9002380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44568" y="323453"/>
            <a:ext cx="1008112" cy="1391162"/>
          </a:xfrm>
          <a:prstGeom prst="rect">
            <a:avLst/>
          </a:prstGeom>
          <a:noFill/>
        </p:spPr>
      </p:pic>
      <p:pic>
        <p:nvPicPr>
          <p:cNvPr id="3083" name="Picture 11" descr="C:\Documents and Settings\Alena T\Local Settings\Temporary Internet Files\Content.IE5\829CF494\MC9003568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28344" y="2699717"/>
            <a:ext cx="1512168" cy="1276456"/>
          </a:xfrm>
          <a:prstGeom prst="rect">
            <a:avLst/>
          </a:prstGeom>
          <a:noFill/>
        </p:spPr>
      </p:pic>
      <p:pic>
        <p:nvPicPr>
          <p:cNvPr id="3085" name="Picture 13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3808" y="251445"/>
            <a:ext cx="1656184" cy="1395033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75816" y="4499917"/>
            <a:ext cx="4769254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které zvíře je nejtěžší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5816" y="4931965"/>
            <a:ext cx="5880136" cy="2382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souši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africký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– váží až 7,5 tun </a:t>
            </a:r>
          </a:p>
          <a:p>
            <a:r>
              <a:rPr lang="cs-CZ" sz="2400" dirty="0" smtClean="0"/>
              <a:t>(7500 kilogramů).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400" dirty="0" smtClean="0"/>
              <a:t>V oceánu je to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plejtvák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obrovský</a:t>
            </a:r>
            <a:r>
              <a:rPr lang="cs-CZ" sz="2800" b="1" dirty="0" smtClean="0"/>
              <a:t>,</a:t>
            </a:r>
          </a:p>
          <a:p>
            <a:r>
              <a:rPr lang="cs-CZ" sz="2400" dirty="0" smtClean="0"/>
              <a:t>váží až 180 tun. </a:t>
            </a:r>
            <a:endParaRPr lang="cs-CZ" sz="2400" dirty="0"/>
          </a:p>
        </p:txBody>
      </p:sp>
      <p:pic>
        <p:nvPicPr>
          <p:cNvPr id="3086" name="Picture 14" descr="C:\Documents and Settings\Alena T\Local Settings\Temporary Internet Files\Content.IE5\CXF90233\MP9001806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88584" y="4643933"/>
            <a:ext cx="2232248" cy="1465843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87" name="Picture 15" descr="C:\Documents and Settings\Alena T\Local Settings\Temporary Internet Files\Content.IE5\CXF90233\MC90043724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48424" y="5652045"/>
            <a:ext cx="1224136" cy="1631146"/>
          </a:xfrm>
          <a:prstGeom prst="rect">
            <a:avLst/>
          </a:prstGeom>
          <a:noFill/>
          <a:ln w="38100">
            <a:solidFill>
              <a:srgbClr val="0070C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90" name="Picture 18" descr="C:\Documents and Settings\Alena T\Local Settings\Temporary Internet Files\Content.IE5\GVXW2N1C\MC900434860[1].pn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96496" y="6551563"/>
            <a:ext cx="1008112" cy="1008112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7632600" y="7092205"/>
            <a:ext cx="697627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0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20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2000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2000"/>
                                        <p:tgtEl>
                                          <p:spTgt spid="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"/>
                            </p:stCondLst>
                            <p:childTnLst>
                              <p:par>
                                <p:cTn id="68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5776" y="1115541"/>
            <a:ext cx="9649072" cy="61206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– informace: </a:t>
            </a:r>
          </a:p>
          <a:p>
            <a:r>
              <a:rPr lang="cs-CZ" b="1" dirty="0" smtClean="0">
                <a:solidFill>
                  <a:srgbClr val="6F3505"/>
                </a:solidFill>
              </a:rPr>
              <a:t>J. A. Komenský: </a:t>
            </a:r>
            <a:r>
              <a:rPr lang="nl-NL" dirty="0" smtClean="0"/>
              <a:t>WIKIPEDIA.CZ. </a:t>
            </a:r>
            <a:r>
              <a:rPr lang="nl-NL" i="1" dirty="0" smtClean="0"/>
              <a:t>Jan Amos Komenský</a:t>
            </a:r>
            <a:r>
              <a:rPr lang="nl-NL" dirty="0" smtClean="0"/>
              <a:t> [online]. [cit. 23.9.2012]. Dostupný na WWW: &lt;http://cs.wikipedia.org/wiki/Jan_Amos_Komensk%C3%BD&gt;. </a:t>
            </a:r>
            <a:endParaRPr lang="cs-CZ" b="1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rgbClr val="6F3505"/>
                </a:solidFill>
              </a:rPr>
              <a:t>Plejtvák obrovský – video: http://videa.</a:t>
            </a:r>
            <a:r>
              <a:rPr lang="cs-CZ" b="1" dirty="0" err="1" smtClean="0">
                <a:solidFill>
                  <a:srgbClr val="6F3505"/>
                </a:solidFill>
              </a:rPr>
              <a:t>superhry.cz</a:t>
            </a:r>
            <a:r>
              <a:rPr lang="cs-CZ" b="1" dirty="0" smtClean="0">
                <a:solidFill>
                  <a:srgbClr val="6F3505"/>
                </a:solidFill>
              </a:rPr>
              <a:t>/video/5729-</a:t>
            </a:r>
            <a:r>
              <a:rPr lang="cs-CZ" b="1" dirty="0" err="1" smtClean="0">
                <a:solidFill>
                  <a:srgbClr val="6F3505"/>
                </a:solidFill>
              </a:rPr>
              <a:t>plejtvak</a:t>
            </a:r>
            <a:r>
              <a:rPr lang="cs-CZ" b="1" dirty="0" smtClean="0">
                <a:solidFill>
                  <a:srgbClr val="6F3505"/>
                </a:solidFill>
              </a:rPr>
              <a:t>-obrovsky/</a:t>
            </a:r>
          </a:p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– obrázky:</a:t>
            </a:r>
          </a:p>
          <a:p>
            <a:r>
              <a:rPr lang="cs-CZ" b="1" dirty="0" err="1" smtClean="0">
                <a:solidFill>
                  <a:srgbClr val="6F3505"/>
                </a:solidFill>
              </a:rPr>
              <a:t>J.A.Komenský</a:t>
            </a:r>
            <a:r>
              <a:rPr lang="cs-CZ" b="1" dirty="0" smtClean="0">
                <a:solidFill>
                  <a:srgbClr val="6F3505"/>
                </a:solidFill>
              </a:rPr>
              <a:t>: </a:t>
            </a:r>
            <a:r>
              <a:rPr lang="cs-CZ" dirty="0" smtClean="0"/>
              <a:t>HEDNING.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23.9.2012]. Dostupný na WWW: &lt;http://cs.wikipedia.org/wiki/Soubor:Johan_amos_comenius_1592-1671.jpg&gt;. </a:t>
            </a:r>
          </a:p>
          <a:p>
            <a:r>
              <a:rPr lang="cs-CZ" b="1" dirty="0" smtClean="0">
                <a:solidFill>
                  <a:srgbClr val="6F3505"/>
                </a:solidFill>
              </a:rPr>
              <a:t>Ostatní obrázky:</a:t>
            </a:r>
          </a:p>
          <a:p>
            <a:r>
              <a:rPr lang="cs-CZ" b="1" dirty="0" smtClean="0">
                <a:solidFill>
                  <a:srgbClr val="6F3505"/>
                </a:solidFill>
              </a:rPr>
              <a:t>www.office.</a:t>
            </a:r>
            <a:r>
              <a:rPr lang="cs-CZ" b="1" dirty="0" err="1" smtClean="0">
                <a:solidFill>
                  <a:srgbClr val="6F3505"/>
                </a:solidFill>
              </a:rPr>
              <a:t>microsoft.com</a:t>
            </a:r>
            <a:endParaRPr lang="cs-CZ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1350</TotalTime>
  <Words>546</Words>
  <Application>Microsoft Office PowerPoint</Application>
  <PresentationFormat>Vlastní</PresentationFormat>
  <Paragraphs>125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Dělení číslem 9</vt:lpstr>
      <vt:lpstr>Dělení číslem 9</vt:lpstr>
      <vt:lpstr>Prezentace aplikace PowerPoint</vt:lpstr>
      <vt:lpstr>Vyhledej dobře spočítané příklady a dej je na nástěnku, rozhodnutí zdůvodni (počítej po sloupcích):</vt:lpstr>
      <vt:lpstr>Přemýšlej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9</dc:title>
  <dc:subject>Ma 3</dc:subject>
  <dc:creator>Mgr. Jana Kneřová</dc:creator>
  <cp:lastModifiedBy>Jana Kneřová</cp:lastModifiedBy>
  <cp:revision>166</cp:revision>
  <cp:lastPrinted>1601-01-01T00:00:00Z</cp:lastPrinted>
  <dcterms:created xsi:type="dcterms:W3CDTF">2011-08-21T18:05:50Z</dcterms:created>
  <dcterms:modified xsi:type="dcterms:W3CDTF">2013-01-22T11:28:25Z</dcterms:modified>
</cp:coreProperties>
</file>