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0" r:id="rId2"/>
    <p:sldId id="259" r:id="rId3"/>
    <p:sldId id="257" r:id="rId4"/>
    <p:sldId id="262" r:id="rId5"/>
    <p:sldId id="263" r:id="rId6"/>
    <p:sldId id="264" r:id="rId7"/>
    <p:sldId id="265" r:id="rId8"/>
    <p:sldId id="269" r:id="rId9"/>
    <p:sldId id="266" r:id="rId10"/>
    <p:sldId id="270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FDA60E-ACD1-491E-8D46-DA1BDB9DD53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CBABF1-8887-4C91-A96F-E51BF3E348D4}">
      <dgm:prSet phldrT="[Text]" custT="1"/>
      <dgm:spPr/>
      <dgm:t>
        <a:bodyPr/>
        <a:lstStyle/>
        <a:p>
          <a:r>
            <a:rPr lang="cs-CZ" sz="4000" b="1" dirty="0" smtClean="0"/>
            <a:t>Uhlovodíky</a:t>
          </a:r>
          <a:endParaRPr lang="cs-CZ" sz="4000" b="1" dirty="0"/>
        </a:p>
      </dgm:t>
    </dgm:pt>
    <dgm:pt modelId="{6CFB62F7-D017-46E1-916F-746485D16E5C}" type="parTrans" cxnId="{CE927406-0D66-4196-BD55-0F1BFE2633DF}">
      <dgm:prSet/>
      <dgm:spPr/>
      <dgm:t>
        <a:bodyPr/>
        <a:lstStyle/>
        <a:p>
          <a:endParaRPr lang="cs-CZ"/>
        </a:p>
      </dgm:t>
    </dgm:pt>
    <dgm:pt modelId="{D1E76CB7-ADC9-4001-AC2F-6035DB7C78B8}" type="sibTrans" cxnId="{CE927406-0D66-4196-BD55-0F1BFE2633DF}">
      <dgm:prSet/>
      <dgm:spPr/>
      <dgm:t>
        <a:bodyPr/>
        <a:lstStyle/>
        <a:p>
          <a:endParaRPr lang="cs-CZ"/>
        </a:p>
      </dgm:t>
    </dgm:pt>
    <dgm:pt modelId="{5C4241ED-8731-422B-B9D3-9FEB69400AF0}">
      <dgm:prSet phldrT="[Text]" custT="1"/>
      <dgm:spPr/>
      <dgm:t>
        <a:bodyPr/>
        <a:lstStyle/>
        <a:p>
          <a:r>
            <a:rPr lang="cs-CZ" sz="2400" b="1" dirty="0" err="1" smtClean="0"/>
            <a:t>Alkany</a:t>
          </a:r>
          <a:r>
            <a:rPr lang="cs-CZ" sz="2400" dirty="0" smtClean="0"/>
            <a:t> </a:t>
          </a:r>
          <a:endParaRPr lang="cs-CZ" sz="2400" dirty="0"/>
        </a:p>
      </dgm:t>
    </dgm:pt>
    <dgm:pt modelId="{0EDB579A-1753-437B-A6C7-B76E8237F172}" type="parTrans" cxnId="{6A93F46D-0C5E-4AEB-A604-4DA69434B588}">
      <dgm:prSet/>
      <dgm:spPr/>
      <dgm:t>
        <a:bodyPr/>
        <a:lstStyle/>
        <a:p>
          <a:endParaRPr lang="cs-CZ"/>
        </a:p>
      </dgm:t>
    </dgm:pt>
    <dgm:pt modelId="{22ABCF80-5CE2-423C-A97E-641814B1DCBE}" type="sibTrans" cxnId="{6A93F46D-0C5E-4AEB-A604-4DA69434B588}">
      <dgm:prSet/>
      <dgm:spPr/>
      <dgm:t>
        <a:bodyPr/>
        <a:lstStyle/>
        <a:p>
          <a:endParaRPr lang="cs-CZ"/>
        </a:p>
      </dgm:t>
    </dgm:pt>
    <dgm:pt modelId="{44A6F4A2-72D7-47DB-878E-60336C025321}">
      <dgm:prSet phldrT="[Text]" custT="1"/>
      <dgm:spPr/>
      <dgm:t>
        <a:bodyPr/>
        <a:lstStyle/>
        <a:p>
          <a:r>
            <a:rPr lang="cs-CZ" sz="1600" b="1" dirty="0" smtClean="0"/>
            <a:t>Cykloalkany</a:t>
          </a:r>
          <a:r>
            <a:rPr lang="cs-CZ" sz="1500" b="1" dirty="0" smtClean="0"/>
            <a:t> </a:t>
          </a:r>
          <a:endParaRPr lang="cs-CZ" sz="1500" b="1" dirty="0"/>
        </a:p>
      </dgm:t>
    </dgm:pt>
    <dgm:pt modelId="{00511844-8626-4E26-A649-5F9DF51CEA1B}" type="parTrans" cxnId="{278C87B0-EC3D-47F9-8623-D65F25AF7D31}">
      <dgm:prSet/>
      <dgm:spPr/>
      <dgm:t>
        <a:bodyPr/>
        <a:lstStyle/>
        <a:p>
          <a:endParaRPr lang="cs-CZ"/>
        </a:p>
      </dgm:t>
    </dgm:pt>
    <dgm:pt modelId="{E1B5F721-FB2A-4A90-8373-F77AFCD6DF70}" type="sibTrans" cxnId="{278C87B0-EC3D-47F9-8623-D65F25AF7D31}">
      <dgm:prSet/>
      <dgm:spPr/>
      <dgm:t>
        <a:bodyPr/>
        <a:lstStyle/>
        <a:p>
          <a:endParaRPr lang="cs-CZ"/>
        </a:p>
      </dgm:t>
    </dgm:pt>
    <dgm:pt modelId="{B4A9BFAB-0230-4072-98A2-AF7273903E2F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5474E332-8BD8-4D3D-B61A-74A8F0E85C39}" type="parTrans" cxnId="{8A4ADE9B-37FD-4617-9667-8F86D1095664}">
      <dgm:prSet/>
      <dgm:spPr/>
      <dgm:t>
        <a:bodyPr/>
        <a:lstStyle/>
        <a:p>
          <a:endParaRPr lang="cs-CZ"/>
        </a:p>
      </dgm:t>
    </dgm:pt>
    <dgm:pt modelId="{FDBDE46C-3BDF-4CF0-BAB1-FA38FEDA070B}" type="sibTrans" cxnId="{8A4ADE9B-37FD-4617-9667-8F86D1095664}">
      <dgm:prSet/>
      <dgm:spPr/>
      <dgm:t>
        <a:bodyPr/>
        <a:lstStyle/>
        <a:p>
          <a:endParaRPr lang="cs-CZ"/>
        </a:p>
      </dgm:t>
    </dgm:pt>
    <dgm:pt modelId="{467BDB1C-E06B-486F-BC00-8C3FFA4F0CA0}">
      <dgm:prSet phldrT="[Text]"/>
      <dgm:spPr/>
      <dgm:t>
        <a:bodyPr/>
        <a:lstStyle/>
        <a:p>
          <a:r>
            <a:rPr lang="cs-CZ" b="1" dirty="0" smtClean="0"/>
            <a:t>Dieny</a:t>
          </a:r>
          <a:r>
            <a:rPr lang="cs-CZ" dirty="0" smtClean="0"/>
            <a:t> </a:t>
          </a:r>
          <a:endParaRPr lang="cs-CZ" dirty="0"/>
        </a:p>
      </dgm:t>
    </dgm:pt>
    <dgm:pt modelId="{8492C980-3AEE-425A-A85F-49E680B27B2D}" type="parTrans" cxnId="{9FC1789A-C94D-46A9-841B-EA666110C368}">
      <dgm:prSet/>
      <dgm:spPr/>
      <dgm:t>
        <a:bodyPr/>
        <a:lstStyle/>
        <a:p>
          <a:endParaRPr lang="cs-CZ"/>
        </a:p>
      </dgm:t>
    </dgm:pt>
    <dgm:pt modelId="{4F20D66B-8613-4D39-8D7D-EE2B96B742DF}" type="sibTrans" cxnId="{9FC1789A-C94D-46A9-841B-EA666110C368}">
      <dgm:prSet/>
      <dgm:spPr/>
      <dgm:t>
        <a:bodyPr/>
        <a:lstStyle/>
        <a:p>
          <a:endParaRPr lang="cs-CZ"/>
        </a:p>
      </dgm:t>
    </dgm:pt>
    <dgm:pt modelId="{E13EEFAB-A27B-418F-B0DB-E1B94F8827C7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FDF17BCE-4B56-4046-B3F9-43BF82209B28}" type="parTrans" cxnId="{180C67DB-EA0B-480E-8D5C-8E544D32DD85}">
      <dgm:prSet/>
      <dgm:spPr/>
      <dgm:t>
        <a:bodyPr/>
        <a:lstStyle/>
        <a:p>
          <a:endParaRPr lang="cs-CZ"/>
        </a:p>
      </dgm:t>
    </dgm:pt>
    <dgm:pt modelId="{D445E68B-A6BC-4D2F-B2DA-14E52E39048B}" type="sibTrans" cxnId="{180C67DB-EA0B-480E-8D5C-8E544D32DD85}">
      <dgm:prSet/>
      <dgm:spPr/>
      <dgm:t>
        <a:bodyPr/>
        <a:lstStyle/>
        <a:p>
          <a:endParaRPr lang="cs-CZ"/>
        </a:p>
      </dgm:t>
    </dgm:pt>
    <dgm:pt modelId="{1E6E1A24-8D90-4CCD-8308-B2DA934DC906}">
      <dgm:prSet/>
      <dgm:spPr/>
      <dgm:t>
        <a:bodyPr/>
        <a:lstStyle/>
        <a:p>
          <a:r>
            <a:rPr lang="cs-CZ" b="1" dirty="0" err="1" smtClean="0"/>
            <a:t>Areny</a:t>
          </a:r>
          <a:r>
            <a:rPr lang="cs-CZ" dirty="0" smtClean="0"/>
            <a:t> </a:t>
          </a:r>
          <a:endParaRPr lang="cs-CZ" dirty="0"/>
        </a:p>
      </dgm:t>
    </dgm:pt>
    <dgm:pt modelId="{52F87BAA-2F70-421B-AC4F-208067100C82}" type="parTrans" cxnId="{594FB8CB-363E-4BE0-8D97-DA8852D1BCE5}">
      <dgm:prSet/>
      <dgm:spPr/>
      <dgm:t>
        <a:bodyPr/>
        <a:lstStyle/>
        <a:p>
          <a:endParaRPr lang="cs-CZ"/>
        </a:p>
      </dgm:t>
    </dgm:pt>
    <dgm:pt modelId="{5DA6C4A0-5629-4506-BCBD-2FEC914F26BE}" type="sibTrans" cxnId="{594FB8CB-363E-4BE0-8D97-DA8852D1BCE5}">
      <dgm:prSet/>
      <dgm:spPr/>
      <dgm:t>
        <a:bodyPr/>
        <a:lstStyle/>
        <a:p>
          <a:endParaRPr lang="cs-CZ"/>
        </a:p>
      </dgm:t>
    </dgm:pt>
    <dgm:pt modelId="{484E5273-0867-40B3-8A10-AAE609028FC8}">
      <dgm:prSet/>
      <dgm:spPr/>
      <dgm:t>
        <a:bodyPr/>
        <a:lstStyle/>
        <a:p>
          <a:endParaRPr lang="cs-CZ"/>
        </a:p>
      </dgm:t>
    </dgm:pt>
    <dgm:pt modelId="{CC7265BF-F945-47A7-B100-156D05F04B0F}" type="parTrans" cxnId="{F9920E89-F65C-4D33-8BA2-3C170AB0559C}">
      <dgm:prSet/>
      <dgm:spPr/>
      <dgm:t>
        <a:bodyPr/>
        <a:lstStyle/>
        <a:p>
          <a:endParaRPr lang="cs-CZ"/>
        </a:p>
      </dgm:t>
    </dgm:pt>
    <dgm:pt modelId="{490AD1A5-76F9-4634-95CC-876A99F190F9}" type="sibTrans" cxnId="{F9920E89-F65C-4D33-8BA2-3C170AB0559C}">
      <dgm:prSet/>
      <dgm:spPr/>
      <dgm:t>
        <a:bodyPr/>
        <a:lstStyle/>
        <a:p>
          <a:endParaRPr lang="cs-CZ"/>
        </a:p>
      </dgm:t>
    </dgm:pt>
    <dgm:pt modelId="{F11D87FC-74DB-41C7-936A-490D924974EA}">
      <dgm:prSet/>
      <dgm:spPr/>
      <dgm:t>
        <a:bodyPr/>
        <a:lstStyle/>
        <a:p>
          <a:endParaRPr lang="cs-CZ"/>
        </a:p>
      </dgm:t>
    </dgm:pt>
    <dgm:pt modelId="{7B383328-4CE2-4407-81B8-47494088845F}" type="parTrans" cxnId="{CCC35603-B242-49B4-BDC9-76F5C3DF6445}">
      <dgm:prSet/>
      <dgm:spPr/>
      <dgm:t>
        <a:bodyPr/>
        <a:lstStyle/>
        <a:p>
          <a:endParaRPr lang="cs-CZ"/>
        </a:p>
      </dgm:t>
    </dgm:pt>
    <dgm:pt modelId="{FDDCDA6E-C01F-43BC-93D8-8F011597601D}" type="sibTrans" cxnId="{CCC35603-B242-49B4-BDC9-76F5C3DF6445}">
      <dgm:prSet/>
      <dgm:spPr/>
      <dgm:t>
        <a:bodyPr/>
        <a:lstStyle/>
        <a:p>
          <a:endParaRPr lang="cs-CZ"/>
        </a:p>
      </dgm:t>
    </dgm:pt>
    <dgm:pt modelId="{EB230B4D-39A0-4C2B-AE48-9E11A02045C4}">
      <dgm:prSet/>
      <dgm:spPr/>
      <dgm:t>
        <a:bodyPr/>
        <a:lstStyle/>
        <a:p>
          <a:endParaRPr lang="cs-CZ"/>
        </a:p>
      </dgm:t>
    </dgm:pt>
    <dgm:pt modelId="{B7C0E26F-E431-45DD-8B1E-36579E53A2CB}" type="parTrans" cxnId="{B45E6F9B-53A8-419A-BCD3-2B7E5D1BCBB2}">
      <dgm:prSet/>
      <dgm:spPr/>
      <dgm:t>
        <a:bodyPr/>
        <a:lstStyle/>
        <a:p>
          <a:endParaRPr lang="cs-CZ"/>
        </a:p>
      </dgm:t>
    </dgm:pt>
    <dgm:pt modelId="{7E75D4A3-3DE0-4AD3-9BBF-33434F4CE6C1}" type="sibTrans" cxnId="{B45E6F9B-53A8-419A-BCD3-2B7E5D1BCBB2}">
      <dgm:prSet/>
      <dgm:spPr/>
      <dgm:t>
        <a:bodyPr/>
        <a:lstStyle/>
        <a:p>
          <a:endParaRPr lang="cs-CZ"/>
        </a:p>
      </dgm:t>
    </dgm:pt>
    <dgm:pt modelId="{5F16745E-5E1A-4CCD-88AB-8CF6CF1950ED}">
      <dgm:prSet/>
      <dgm:spPr/>
      <dgm:t>
        <a:bodyPr/>
        <a:lstStyle/>
        <a:p>
          <a:endParaRPr lang="cs-CZ"/>
        </a:p>
      </dgm:t>
    </dgm:pt>
    <dgm:pt modelId="{2F87926B-481A-4222-8D3D-34B5E71DBD64}" type="parTrans" cxnId="{93A914BE-4CFA-42BB-91B3-681D1DC65FF7}">
      <dgm:prSet/>
      <dgm:spPr/>
      <dgm:t>
        <a:bodyPr/>
        <a:lstStyle/>
        <a:p>
          <a:endParaRPr lang="cs-CZ"/>
        </a:p>
      </dgm:t>
    </dgm:pt>
    <dgm:pt modelId="{920B44F4-2675-4E73-911B-0DB0306A52DE}" type="sibTrans" cxnId="{93A914BE-4CFA-42BB-91B3-681D1DC65FF7}">
      <dgm:prSet/>
      <dgm:spPr/>
      <dgm:t>
        <a:bodyPr/>
        <a:lstStyle/>
        <a:p>
          <a:endParaRPr lang="cs-CZ"/>
        </a:p>
      </dgm:t>
    </dgm:pt>
    <dgm:pt modelId="{DBB859B6-08A5-477B-B835-335CB132BB6C}">
      <dgm:prSet/>
      <dgm:spPr/>
      <dgm:t>
        <a:bodyPr/>
        <a:lstStyle/>
        <a:p>
          <a:endParaRPr lang="cs-CZ"/>
        </a:p>
      </dgm:t>
    </dgm:pt>
    <dgm:pt modelId="{8BA3D70E-F025-42A1-BAA7-AEFDE652C2F0}" type="parTrans" cxnId="{97238885-FEE8-48CC-9B29-3EDD1BBF9FAA}">
      <dgm:prSet/>
      <dgm:spPr/>
      <dgm:t>
        <a:bodyPr/>
        <a:lstStyle/>
        <a:p>
          <a:endParaRPr lang="cs-CZ"/>
        </a:p>
      </dgm:t>
    </dgm:pt>
    <dgm:pt modelId="{CF5ADC34-0419-46B8-94C8-FE9531A0DC1E}" type="sibTrans" cxnId="{97238885-FEE8-48CC-9B29-3EDD1BBF9FAA}">
      <dgm:prSet/>
      <dgm:spPr/>
      <dgm:t>
        <a:bodyPr/>
        <a:lstStyle/>
        <a:p>
          <a:endParaRPr lang="cs-CZ"/>
        </a:p>
      </dgm:t>
    </dgm:pt>
    <dgm:pt modelId="{F3B453A4-0CD2-4A58-BC0B-1E9629E19697}">
      <dgm:prSet/>
      <dgm:spPr/>
      <dgm:t>
        <a:bodyPr/>
        <a:lstStyle/>
        <a:p>
          <a:endParaRPr lang="cs-CZ"/>
        </a:p>
      </dgm:t>
    </dgm:pt>
    <dgm:pt modelId="{21C0DB34-14BE-42F6-8F82-31751C73CE3C}" type="parTrans" cxnId="{E5193BC6-05E0-4D3F-A8D3-3BB5BD1A2BBB}">
      <dgm:prSet/>
      <dgm:spPr/>
      <dgm:t>
        <a:bodyPr/>
        <a:lstStyle/>
        <a:p>
          <a:endParaRPr lang="cs-CZ"/>
        </a:p>
      </dgm:t>
    </dgm:pt>
    <dgm:pt modelId="{D3D6435A-6939-4A42-B1B9-FDA779089C7D}" type="sibTrans" cxnId="{E5193BC6-05E0-4D3F-A8D3-3BB5BD1A2BBB}">
      <dgm:prSet/>
      <dgm:spPr/>
      <dgm:t>
        <a:bodyPr/>
        <a:lstStyle/>
        <a:p>
          <a:endParaRPr lang="cs-CZ"/>
        </a:p>
      </dgm:t>
    </dgm:pt>
    <dgm:pt modelId="{F3B256BB-5EFD-4334-A95E-E0FCD2D15BF5}">
      <dgm:prSet/>
      <dgm:spPr/>
      <dgm:t>
        <a:bodyPr/>
        <a:lstStyle/>
        <a:p>
          <a:endParaRPr lang="cs-CZ"/>
        </a:p>
      </dgm:t>
    </dgm:pt>
    <dgm:pt modelId="{5EA3F137-0715-4440-B35F-35B2817E969A}" type="parTrans" cxnId="{91452784-9482-4C08-BE1F-DF38DB02AED1}">
      <dgm:prSet/>
      <dgm:spPr/>
      <dgm:t>
        <a:bodyPr/>
        <a:lstStyle/>
        <a:p>
          <a:endParaRPr lang="cs-CZ"/>
        </a:p>
      </dgm:t>
    </dgm:pt>
    <dgm:pt modelId="{C7EF3146-6611-432E-9EE9-03F2765BB0C2}" type="sibTrans" cxnId="{91452784-9482-4C08-BE1F-DF38DB02AED1}">
      <dgm:prSet/>
      <dgm:spPr/>
      <dgm:t>
        <a:bodyPr/>
        <a:lstStyle/>
        <a:p>
          <a:endParaRPr lang="cs-CZ"/>
        </a:p>
      </dgm:t>
    </dgm:pt>
    <dgm:pt modelId="{9BE9E5EA-D2B0-4D03-868F-B2510147DD81}">
      <dgm:prSet/>
      <dgm:spPr/>
      <dgm:t>
        <a:bodyPr/>
        <a:lstStyle/>
        <a:p>
          <a:endParaRPr lang="cs-CZ"/>
        </a:p>
      </dgm:t>
    </dgm:pt>
    <dgm:pt modelId="{3AFAAFE1-54B3-4D0A-A27B-DF52A73C22A8}" type="parTrans" cxnId="{87F1918E-C421-41E6-AEBA-65233EA42AED}">
      <dgm:prSet/>
      <dgm:spPr/>
      <dgm:t>
        <a:bodyPr/>
        <a:lstStyle/>
        <a:p>
          <a:endParaRPr lang="cs-CZ"/>
        </a:p>
      </dgm:t>
    </dgm:pt>
    <dgm:pt modelId="{20FB2083-764D-4F34-96D1-585EB30968F1}" type="sibTrans" cxnId="{87F1918E-C421-41E6-AEBA-65233EA42AED}">
      <dgm:prSet/>
      <dgm:spPr/>
      <dgm:t>
        <a:bodyPr/>
        <a:lstStyle/>
        <a:p>
          <a:endParaRPr lang="cs-CZ"/>
        </a:p>
      </dgm:t>
    </dgm:pt>
    <dgm:pt modelId="{DC83DBA9-6E7C-4BCE-9306-0D9CC55FBF94}">
      <dgm:prSet/>
      <dgm:spPr/>
      <dgm:t>
        <a:bodyPr/>
        <a:lstStyle/>
        <a:p>
          <a:endParaRPr lang="cs-CZ"/>
        </a:p>
      </dgm:t>
    </dgm:pt>
    <dgm:pt modelId="{12D706BE-3518-4DC8-9CFA-2D90CE37E2DA}" type="parTrans" cxnId="{23B81689-0F4F-4E61-A606-A48174ADD9C5}">
      <dgm:prSet/>
      <dgm:spPr/>
      <dgm:t>
        <a:bodyPr/>
        <a:lstStyle/>
        <a:p>
          <a:endParaRPr lang="cs-CZ"/>
        </a:p>
      </dgm:t>
    </dgm:pt>
    <dgm:pt modelId="{A1343CD0-33FD-416E-AA63-91F1A87091FB}" type="sibTrans" cxnId="{23B81689-0F4F-4E61-A606-A48174ADD9C5}">
      <dgm:prSet/>
      <dgm:spPr/>
      <dgm:t>
        <a:bodyPr/>
        <a:lstStyle/>
        <a:p>
          <a:endParaRPr lang="cs-CZ"/>
        </a:p>
      </dgm:t>
    </dgm:pt>
    <dgm:pt modelId="{12AF99F2-5860-4872-B008-7E00ADCD2AC6}" type="pres">
      <dgm:prSet presAssocID="{18FDA60E-ACD1-491E-8D46-DA1BDB9DD53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BBC4C19-054B-4B7E-8C9A-9E0DF6659435}" type="pres">
      <dgm:prSet presAssocID="{15CBABF1-8887-4C91-A96F-E51BF3E348D4}" presName="hierRoot1" presStyleCnt="0"/>
      <dgm:spPr/>
    </dgm:pt>
    <dgm:pt modelId="{8282EDF4-FFCF-44E3-A86C-483E83529D92}" type="pres">
      <dgm:prSet presAssocID="{15CBABF1-8887-4C91-A96F-E51BF3E348D4}" presName="composite" presStyleCnt="0"/>
      <dgm:spPr/>
    </dgm:pt>
    <dgm:pt modelId="{F3225318-9FC7-4144-8868-EA387C2AC654}" type="pres">
      <dgm:prSet presAssocID="{15CBABF1-8887-4C91-A96F-E51BF3E348D4}" presName="background" presStyleLbl="node0" presStyleIdx="0" presStyleCnt="1"/>
      <dgm:spPr/>
    </dgm:pt>
    <dgm:pt modelId="{D8D95B39-A59D-4B59-9401-56C78D117183}" type="pres">
      <dgm:prSet presAssocID="{15CBABF1-8887-4C91-A96F-E51BF3E348D4}" presName="text" presStyleLbl="fgAcc0" presStyleIdx="0" presStyleCnt="1" custScaleX="352440" custScaleY="14660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130679C-2728-4C7A-B1CF-40A6546AC7E7}" type="pres">
      <dgm:prSet presAssocID="{15CBABF1-8887-4C91-A96F-E51BF3E348D4}" presName="hierChild2" presStyleCnt="0"/>
      <dgm:spPr/>
    </dgm:pt>
    <dgm:pt modelId="{6299001B-DDAC-496F-A052-26D960DB29AC}" type="pres">
      <dgm:prSet presAssocID="{0EDB579A-1753-437B-A6C7-B76E8237F172}" presName="Name10" presStyleLbl="parChTrans1D2" presStyleIdx="0" presStyleCnt="6"/>
      <dgm:spPr/>
      <dgm:t>
        <a:bodyPr/>
        <a:lstStyle/>
        <a:p>
          <a:endParaRPr lang="cs-CZ"/>
        </a:p>
      </dgm:t>
    </dgm:pt>
    <dgm:pt modelId="{6B66A6B0-B585-43E3-A41F-5B203A820A4F}" type="pres">
      <dgm:prSet presAssocID="{5C4241ED-8731-422B-B9D3-9FEB69400AF0}" presName="hierRoot2" presStyleCnt="0"/>
      <dgm:spPr/>
    </dgm:pt>
    <dgm:pt modelId="{42123BEA-442F-4CF8-A467-2D2AE3273D4A}" type="pres">
      <dgm:prSet presAssocID="{5C4241ED-8731-422B-B9D3-9FEB69400AF0}" presName="composite2" presStyleCnt="0"/>
      <dgm:spPr/>
    </dgm:pt>
    <dgm:pt modelId="{3E0B9DD8-07D2-401D-AF6E-116DDD8CA7CF}" type="pres">
      <dgm:prSet presAssocID="{5C4241ED-8731-422B-B9D3-9FEB69400AF0}" presName="background2" presStyleLbl="node2" presStyleIdx="0" presStyleCnt="6"/>
      <dgm:spPr/>
    </dgm:pt>
    <dgm:pt modelId="{28AABFEE-4997-46C1-A2EB-40CD9F382C31}" type="pres">
      <dgm:prSet presAssocID="{5C4241ED-8731-422B-B9D3-9FEB69400AF0}" presName="text2" presStyleLbl="fgAcc2" presStyleIdx="0" presStyleCnt="6" custScaleX="12058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7A5C62-71F1-4760-8D22-B300EC2732FE}" type="pres">
      <dgm:prSet presAssocID="{5C4241ED-8731-422B-B9D3-9FEB69400AF0}" presName="hierChild3" presStyleCnt="0"/>
      <dgm:spPr/>
    </dgm:pt>
    <dgm:pt modelId="{B22EBB09-5469-46E1-939F-30CE88FCC51B}" type="pres">
      <dgm:prSet presAssocID="{CC7265BF-F945-47A7-B100-156D05F04B0F}" presName="Name17" presStyleLbl="parChTrans1D3" presStyleIdx="0" presStyleCnt="6"/>
      <dgm:spPr/>
      <dgm:t>
        <a:bodyPr/>
        <a:lstStyle/>
        <a:p>
          <a:endParaRPr lang="cs-CZ"/>
        </a:p>
      </dgm:t>
    </dgm:pt>
    <dgm:pt modelId="{BA466462-C580-45CC-A7E7-1938040C1D6E}" type="pres">
      <dgm:prSet presAssocID="{484E5273-0867-40B3-8A10-AAE609028FC8}" presName="hierRoot3" presStyleCnt="0"/>
      <dgm:spPr/>
    </dgm:pt>
    <dgm:pt modelId="{3849C8CE-3865-43E2-82DD-0CFEBEE8B136}" type="pres">
      <dgm:prSet presAssocID="{484E5273-0867-40B3-8A10-AAE609028FC8}" presName="composite3" presStyleCnt="0"/>
      <dgm:spPr/>
    </dgm:pt>
    <dgm:pt modelId="{160B3B92-64E8-4A09-A0F8-7B2B42BCC10E}" type="pres">
      <dgm:prSet presAssocID="{484E5273-0867-40B3-8A10-AAE609028FC8}" presName="background3" presStyleLbl="node3" presStyleIdx="0" presStyleCnt="6"/>
      <dgm:spPr/>
    </dgm:pt>
    <dgm:pt modelId="{2FAB16B7-623F-4F1A-B1B4-ED90C87C2834}" type="pres">
      <dgm:prSet presAssocID="{484E5273-0867-40B3-8A10-AAE609028FC8}" presName="text3" presStyleLbl="fgAcc3" presStyleIdx="0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6B3853F-3EAF-4C3A-B5C8-8D7EAA5F7543}" type="pres">
      <dgm:prSet presAssocID="{484E5273-0867-40B3-8A10-AAE609028FC8}" presName="hierChild4" presStyleCnt="0"/>
      <dgm:spPr/>
    </dgm:pt>
    <dgm:pt modelId="{54605923-0BA5-4D54-AD3B-76FE354CD8DA}" type="pres">
      <dgm:prSet presAssocID="{7B383328-4CE2-4407-81B8-47494088845F}" presName="Name23" presStyleLbl="parChTrans1D4" presStyleIdx="0" presStyleCnt="3"/>
      <dgm:spPr/>
      <dgm:t>
        <a:bodyPr/>
        <a:lstStyle/>
        <a:p>
          <a:endParaRPr lang="cs-CZ"/>
        </a:p>
      </dgm:t>
    </dgm:pt>
    <dgm:pt modelId="{72AE1125-FBFA-46D0-BCFE-11C22235572B}" type="pres">
      <dgm:prSet presAssocID="{F11D87FC-74DB-41C7-936A-490D924974EA}" presName="hierRoot4" presStyleCnt="0"/>
      <dgm:spPr/>
    </dgm:pt>
    <dgm:pt modelId="{BF4C4787-9DA6-4541-A9EA-0E53DC55E157}" type="pres">
      <dgm:prSet presAssocID="{F11D87FC-74DB-41C7-936A-490D924974EA}" presName="composite4" presStyleCnt="0"/>
      <dgm:spPr/>
    </dgm:pt>
    <dgm:pt modelId="{C8713746-B2A6-4B40-A231-1BA1433C44F7}" type="pres">
      <dgm:prSet presAssocID="{F11D87FC-74DB-41C7-936A-490D924974EA}" presName="background4" presStyleLbl="node4" presStyleIdx="0" presStyleCnt="3"/>
      <dgm:spPr/>
    </dgm:pt>
    <dgm:pt modelId="{2D7324EC-20B9-4E9C-BF6E-D03515A13EDD}" type="pres">
      <dgm:prSet presAssocID="{F11D87FC-74DB-41C7-936A-490D924974EA}" presName="text4" presStyleLbl="fgAcc4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55181ED-0CD1-4E99-86E1-B30E5140EC98}" type="pres">
      <dgm:prSet presAssocID="{F11D87FC-74DB-41C7-936A-490D924974EA}" presName="hierChild5" presStyleCnt="0"/>
      <dgm:spPr/>
    </dgm:pt>
    <dgm:pt modelId="{66BCE82E-EFDA-4511-9408-186BB02BFDAF}" type="pres">
      <dgm:prSet presAssocID="{00511844-8626-4E26-A649-5F9DF51CEA1B}" presName="Name10" presStyleLbl="parChTrans1D2" presStyleIdx="1" presStyleCnt="6"/>
      <dgm:spPr/>
      <dgm:t>
        <a:bodyPr/>
        <a:lstStyle/>
        <a:p>
          <a:endParaRPr lang="cs-CZ"/>
        </a:p>
      </dgm:t>
    </dgm:pt>
    <dgm:pt modelId="{2BEF1AFC-C8B0-4953-AF44-86BA14F0EE93}" type="pres">
      <dgm:prSet presAssocID="{44A6F4A2-72D7-47DB-878E-60336C025321}" presName="hierRoot2" presStyleCnt="0"/>
      <dgm:spPr/>
    </dgm:pt>
    <dgm:pt modelId="{59770B02-90B7-4D43-96D0-32FC03DF323D}" type="pres">
      <dgm:prSet presAssocID="{44A6F4A2-72D7-47DB-878E-60336C025321}" presName="composite2" presStyleCnt="0"/>
      <dgm:spPr/>
    </dgm:pt>
    <dgm:pt modelId="{92A7EEE2-2B2A-49F8-9139-E2B4B53A424A}" type="pres">
      <dgm:prSet presAssocID="{44A6F4A2-72D7-47DB-878E-60336C025321}" presName="background2" presStyleLbl="node2" presStyleIdx="1" presStyleCnt="6"/>
      <dgm:spPr/>
    </dgm:pt>
    <dgm:pt modelId="{552F8FE3-1211-4530-96C8-8554EFC474E6}" type="pres">
      <dgm:prSet presAssocID="{44A6F4A2-72D7-47DB-878E-60336C025321}" presName="text2" presStyleLbl="fgAcc2" presStyleIdx="1" presStyleCnt="6" custScaleX="13452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2996845-343B-4374-B524-86879FCE14ED}" type="pres">
      <dgm:prSet presAssocID="{44A6F4A2-72D7-47DB-878E-60336C025321}" presName="hierChild3" presStyleCnt="0"/>
      <dgm:spPr/>
    </dgm:pt>
    <dgm:pt modelId="{BDCB4C91-FBDB-4BEF-83E0-C323990EF31B}" type="pres">
      <dgm:prSet presAssocID="{B7C0E26F-E431-45DD-8B1E-36579E53A2CB}" presName="Name17" presStyleLbl="parChTrans1D3" presStyleIdx="1" presStyleCnt="6"/>
      <dgm:spPr/>
      <dgm:t>
        <a:bodyPr/>
        <a:lstStyle/>
        <a:p>
          <a:endParaRPr lang="cs-CZ"/>
        </a:p>
      </dgm:t>
    </dgm:pt>
    <dgm:pt modelId="{9C987570-8DF4-40C0-8B77-C153A7E2EC36}" type="pres">
      <dgm:prSet presAssocID="{EB230B4D-39A0-4C2B-AE48-9E11A02045C4}" presName="hierRoot3" presStyleCnt="0"/>
      <dgm:spPr/>
    </dgm:pt>
    <dgm:pt modelId="{912ADE81-5C95-4265-9775-A20A986D22EC}" type="pres">
      <dgm:prSet presAssocID="{EB230B4D-39A0-4C2B-AE48-9E11A02045C4}" presName="composite3" presStyleCnt="0"/>
      <dgm:spPr/>
    </dgm:pt>
    <dgm:pt modelId="{423188E5-3513-4B0B-A0E2-9BB71C822354}" type="pres">
      <dgm:prSet presAssocID="{EB230B4D-39A0-4C2B-AE48-9E11A02045C4}" presName="background3" presStyleLbl="node3" presStyleIdx="1" presStyleCnt="6"/>
      <dgm:spPr/>
    </dgm:pt>
    <dgm:pt modelId="{9F7EB35D-7DB3-44E4-BB94-A93B315A3411}" type="pres">
      <dgm:prSet presAssocID="{EB230B4D-39A0-4C2B-AE48-9E11A02045C4}" presName="text3" presStyleLbl="fgAcc3" presStyleIdx="1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7FF0F40-3ABA-464F-9637-5747A98F6051}" type="pres">
      <dgm:prSet presAssocID="{EB230B4D-39A0-4C2B-AE48-9E11A02045C4}" presName="hierChild4" presStyleCnt="0"/>
      <dgm:spPr/>
    </dgm:pt>
    <dgm:pt modelId="{90F152B8-0069-4393-9ABA-DDA11C84F978}" type="pres">
      <dgm:prSet presAssocID="{5474E332-8BD8-4D3D-B61A-74A8F0E85C39}" presName="Name10" presStyleLbl="parChTrans1D2" presStyleIdx="2" presStyleCnt="6"/>
      <dgm:spPr/>
      <dgm:t>
        <a:bodyPr/>
        <a:lstStyle/>
        <a:p>
          <a:endParaRPr lang="cs-CZ"/>
        </a:p>
      </dgm:t>
    </dgm:pt>
    <dgm:pt modelId="{A2F8FCB9-1EFB-423F-BB1A-E686CB1C3B4D}" type="pres">
      <dgm:prSet presAssocID="{B4A9BFAB-0230-4072-98A2-AF7273903E2F}" presName="hierRoot2" presStyleCnt="0"/>
      <dgm:spPr/>
    </dgm:pt>
    <dgm:pt modelId="{FB8B4BB9-4C55-4461-B146-7A3808D307CA}" type="pres">
      <dgm:prSet presAssocID="{B4A9BFAB-0230-4072-98A2-AF7273903E2F}" presName="composite2" presStyleCnt="0"/>
      <dgm:spPr/>
    </dgm:pt>
    <dgm:pt modelId="{07ED3064-DF6E-448B-953B-DE8EE8135AE9}" type="pres">
      <dgm:prSet presAssocID="{B4A9BFAB-0230-4072-98A2-AF7273903E2F}" presName="background2" presStyleLbl="node2" presStyleIdx="2" presStyleCnt="6"/>
      <dgm:spPr/>
    </dgm:pt>
    <dgm:pt modelId="{9EA3F501-9717-4F41-BC6E-23AB39436F22}" type="pres">
      <dgm:prSet presAssocID="{B4A9BFAB-0230-4072-98A2-AF7273903E2F}" presName="text2" presStyleLbl="fgAcc2" presStyleIdx="2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48E7225-D97F-4016-B067-2C4310745469}" type="pres">
      <dgm:prSet presAssocID="{B4A9BFAB-0230-4072-98A2-AF7273903E2F}" presName="hierChild3" presStyleCnt="0"/>
      <dgm:spPr/>
    </dgm:pt>
    <dgm:pt modelId="{625AA043-C856-43B2-A810-444EA987C065}" type="pres">
      <dgm:prSet presAssocID="{2F87926B-481A-4222-8D3D-34B5E71DBD64}" presName="Name17" presStyleLbl="parChTrans1D3" presStyleIdx="2" presStyleCnt="6"/>
      <dgm:spPr/>
      <dgm:t>
        <a:bodyPr/>
        <a:lstStyle/>
        <a:p>
          <a:endParaRPr lang="cs-CZ"/>
        </a:p>
      </dgm:t>
    </dgm:pt>
    <dgm:pt modelId="{C8C9045D-B50B-4DE3-BBD6-605EB2B8F017}" type="pres">
      <dgm:prSet presAssocID="{5F16745E-5E1A-4CCD-88AB-8CF6CF1950ED}" presName="hierRoot3" presStyleCnt="0"/>
      <dgm:spPr/>
    </dgm:pt>
    <dgm:pt modelId="{F2B18222-EFFC-4F93-A774-E227F28AF8A4}" type="pres">
      <dgm:prSet presAssocID="{5F16745E-5E1A-4CCD-88AB-8CF6CF1950ED}" presName="composite3" presStyleCnt="0"/>
      <dgm:spPr/>
    </dgm:pt>
    <dgm:pt modelId="{236983A1-A88C-4C50-BDDD-A2A98D7F5E34}" type="pres">
      <dgm:prSet presAssocID="{5F16745E-5E1A-4CCD-88AB-8CF6CF1950ED}" presName="background3" presStyleLbl="node3" presStyleIdx="2" presStyleCnt="6"/>
      <dgm:spPr/>
    </dgm:pt>
    <dgm:pt modelId="{758018EC-D7D7-4136-822C-CA0AFA5E9D40}" type="pres">
      <dgm:prSet presAssocID="{5F16745E-5E1A-4CCD-88AB-8CF6CF1950ED}" presName="text3" presStyleLbl="fgAcc3" presStyleIdx="2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E349740-AEC5-4980-9CB2-DD9C37CD4630}" type="pres">
      <dgm:prSet presAssocID="{5F16745E-5E1A-4CCD-88AB-8CF6CF1950ED}" presName="hierChild4" presStyleCnt="0"/>
      <dgm:spPr/>
    </dgm:pt>
    <dgm:pt modelId="{94EE1010-7543-4473-95B1-748DCE7D4EBD}" type="pres">
      <dgm:prSet presAssocID="{8BA3D70E-F025-42A1-BAA7-AEFDE652C2F0}" presName="Name23" presStyleLbl="parChTrans1D4" presStyleIdx="1" presStyleCnt="3"/>
      <dgm:spPr/>
      <dgm:t>
        <a:bodyPr/>
        <a:lstStyle/>
        <a:p>
          <a:endParaRPr lang="cs-CZ"/>
        </a:p>
      </dgm:t>
    </dgm:pt>
    <dgm:pt modelId="{9E44D4E8-3A68-4B7B-BD55-84D8D842A0C3}" type="pres">
      <dgm:prSet presAssocID="{DBB859B6-08A5-477B-B835-335CB132BB6C}" presName="hierRoot4" presStyleCnt="0"/>
      <dgm:spPr/>
    </dgm:pt>
    <dgm:pt modelId="{4C6C352D-1D3C-443C-B1D8-5E8462CD5D47}" type="pres">
      <dgm:prSet presAssocID="{DBB859B6-08A5-477B-B835-335CB132BB6C}" presName="composite4" presStyleCnt="0"/>
      <dgm:spPr/>
    </dgm:pt>
    <dgm:pt modelId="{23F8FD4A-BC0E-4394-8B76-A0D22891543E}" type="pres">
      <dgm:prSet presAssocID="{DBB859B6-08A5-477B-B835-335CB132BB6C}" presName="background4" presStyleLbl="node4" presStyleIdx="1" presStyleCnt="3"/>
      <dgm:spPr/>
    </dgm:pt>
    <dgm:pt modelId="{1C260176-1EA9-49D1-ACEC-793BB69BE2F3}" type="pres">
      <dgm:prSet presAssocID="{DBB859B6-08A5-477B-B835-335CB132BB6C}" presName="text4" presStyleLbl="fgAcc4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9BD7F2-A6F0-410B-BD72-7BD5BB5751DF}" type="pres">
      <dgm:prSet presAssocID="{DBB859B6-08A5-477B-B835-335CB132BB6C}" presName="hierChild5" presStyleCnt="0"/>
      <dgm:spPr/>
    </dgm:pt>
    <dgm:pt modelId="{7E26E68C-8F56-4085-B4C4-3E0030792669}" type="pres">
      <dgm:prSet presAssocID="{8492C980-3AEE-425A-A85F-49E680B27B2D}" presName="Name10" presStyleLbl="parChTrans1D2" presStyleIdx="3" presStyleCnt="6"/>
      <dgm:spPr/>
      <dgm:t>
        <a:bodyPr/>
        <a:lstStyle/>
        <a:p>
          <a:endParaRPr lang="cs-CZ"/>
        </a:p>
      </dgm:t>
    </dgm:pt>
    <dgm:pt modelId="{E478E4E3-855F-4F46-A37C-33E853476358}" type="pres">
      <dgm:prSet presAssocID="{467BDB1C-E06B-486F-BC00-8C3FFA4F0CA0}" presName="hierRoot2" presStyleCnt="0"/>
      <dgm:spPr/>
    </dgm:pt>
    <dgm:pt modelId="{DF6705F2-D885-4943-9606-B8A47FF8A8CB}" type="pres">
      <dgm:prSet presAssocID="{467BDB1C-E06B-486F-BC00-8C3FFA4F0CA0}" presName="composite2" presStyleCnt="0"/>
      <dgm:spPr/>
    </dgm:pt>
    <dgm:pt modelId="{E84C8640-0484-4974-A0E9-409E190279E9}" type="pres">
      <dgm:prSet presAssocID="{467BDB1C-E06B-486F-BC00-8C3FFA4F0CA0}" presName="background2" presStyleLbl="node2" presStyleIdx="3" presStyleCnt="6"/>
      <dgm:spPr/>
    </dgm:pt>
    <dgm:pt modelId="{81FF59E8-E201-4F73-92A7-D567909FF2A4}" type="pres">
      <dgm:prSet presAssocID="{467BDB1C-E06B-486F-BC00-8C3FFA4F0CA0}" presName="text2" presStyleLbl="fgAcc2" presStyleIdx="3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7981DDF-6A0A-4855-81E1-1B89F1F88B7A}" type="pres">
      <dgm:prSet presAssocID="{467BDB1C-E06B-486F-BC00-8C3FFA4F0CA0}" presName="hierChild3" presStyleCnt="0"/>
      <dgm:spPr/>
    </dgm:pt>
    <dgm:pt modelId="{5B6856CA-30FA-4034-ABD3-50A3CEB604A2}" type="pres">
      <dgm:prSet presAssocID="{21C0DB34-14BE-42F6-8F82-31751C73CE3C}" presName="Name17" presStyleLbl="parChTrans1D3" presStyleIdx="3" presStyleCnt="6"/>
      <dgm:spPr/>
      <dgm:t>
        <a:bodyPr/>
        <a:lstStyle/>
        <a:p>
          <a:endParaRPr lang="cs-CZ"/>
        </a:p>
      </dgm:t>
    </dgm:pt>
    <dgm:pt modelId="{81D5BBB8-4077-49D3-AF3F-494BC0952E89}" type="pres">
      <dgm:prSet presAssocID="{F3B453A4-0CD2-4A58-BC0B-1E9629E19697}" presName="hierRoot3" presStyleCnt="0"/>
      <dgm:spPr/>
    </dgm:pt>
    <dgm:pt modelId="{D0820E19-0560-44F5-B7D9-AB6DAC6A42D8}" type="pres">
      <dgm:prSet presAssocID="{F3B453A4-0CD2-4A58-BC0B-1E9629E19697}" presName="composite3" presStyleCnt="0"/>
      <dgm:spPr/>
    </dgm:pt>
    <dgm:pt modelId="{40FE23C4-7ECC-49EF-AF56-E12BFFEF406F}" type="pres">
      <dgm:prSet presAssocID="{F3B453A4-0CD2-4A58-BC0B-1E9629E19697}" presName="background3" presStyleLbl="node3" presStyleIdx="3" presStyleCnt="6"/>
      <dgm:spPr/>
    </dgm:pt>
    <dgm:pt modelId="{21B83EC8-1943-4A78-9116-B3966EC5A40E}" type="pres">
      <dgm:prSet presAssocID="{F3B453A4-0CD2-4A58-BC0B-1E9629E19697}" presName="text3" presStyleLbl="fgAcc3" presStyleIdx="3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1F86825-D331-4C07-A5E1-80B23958A7FB}" type="pres">
      <dgm:prSet presAssocID="{F3B453A4-0CD2-4A58-BC0B-1E9629E19697}" presName="hierChild4" presStyleCnt="0"/>
      <dgm:spPr/>
    </dgm:pt>
    <dgm:pt modelId="{D9867F43-81AA-446E-B082-D348CD962B4A}" type="pres">
      <dgm:prSet presAssocID="{FDF17BCE-4B56-4046-B3F9-43BF82209B28}" presName="Name10" presStyleLbl="parChTrans1D2" presStyleIdx="4" presStyleCnt="6"/>
      <dgm:spPr/>
      <dgm:t>
        <a:bodyPr/>
        <a:lstStyle/>
        <a:p>
          <a:endParaRPr lang="cs-CZ"/>
        </a:p>
      </dgm:t>
    </dgm:pt>
    <dgm:pt modelId="{058A9FD3-79DA-47A3-B12D-DED1F252F1EC}" type="pres">
      <dgm:prSet presAssocID="{E13EEFAB-A27B-418F-B0DB-E1B94F8827C7}" presName="hierRoot2" presStyleCnt="0"/>
      <dgm:spPr/>
    </dgm:pt>
    <dgm:pt modelId="{9D736052-C819-4553-89B1-96D73BEF20F3}" type="pres">
      <dgm:prSet presAssocID="{E13EEFAB-A27B-418F-B0DB-E1B94F8827C7}" presName="composite2" presStyleCnt="0"/>
      <dgm:spPr/>
    </dgm:pt>
    <dgm:pt modelId="{D57597E5-3C4A-4055-8AFE-150ACBA07CB3}" type="pres">
      <dgm:prSet presAssocID="{E13EEFAB-A27B-418F-B0DB-E1B94F8827C7}" presName="background2" presStyleLbl="node2" presStyleIdx="4" presStyleCnt="6"/>
      <dgm:spPr/>
    </dgm:pt>
    <dgm:pt modelId="{210AD39E-B359-42C0-9F55-56B850DA7C5E}" type="pres">
      <dgm:prSet presAssocID="{E13EEFAB-A27B-418F-B0DB-E1B94F8827C7}" presName="text2" presStyleLbl="fgAcc2" presStyleIdx="4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9F2BB78-F920-464A-98F5-3E778527B3BD}" type="pres">
      <dgm:prSet presAssocID="{E13EEFAB-A27B-418F-B0DB-E1B94F8827C7}" presName="hierChild3" presStyleCnt="0"/>
      <dgm:spPr/>
    </dgm:pt>
    <dgm:pt modelId="{7F7DFE96-BAD4-4D8A-A3FA-4819C90B98FC}" type="pres">
      <dgm:prSet presAssocID="{5EA3F137-0715-4440-B35F-35B2817E969A}" presName="Name17" presStyleLbl="parChTrans1D3" presStyleIdx="4" presStyleCnt="6"/>
      <dgm:spPr/>
      <dgm:t>
        <a:bodyPr/>
        <a:lstStyle/>
        <a:p>
          <a:endParaRPr lang="cs-CZ"/>
        </a:p>
      </dgm:t>
    </dgm:pt>
    <dgm:pt modelId="{E14274A5-3D2E-4451-A4E7-4AF838B8EABA}" type="pres">
      <dgm:prSet presAssocID="{F3B256BB-5EFD-4334-A95E-E0FCD2D15BF5}" presName="hierRoot3" presStyleCnt="0"/>
      <dgm:spPr/>
    </dgm:pt>
    <dgm:pt modelId="{1E80D960-9B32-4724-85A1-35006B856FA4}" type="pres">
      <dgm:prSet presAssocID="{F3B256BB-5EFD-4334-A95E-E0FCD2D15BF5}" presName="composite3" presStyleCnt="0"/>
      <dgm:spPr/>
    </dgm:pt>
    <dgm:pt modelId="{A87727B8-6CEA-40EF-A740-265F73B0C3BE}" type="pres">
      <dgm:prSet presAssocID="{F3B256BB-5EFD-4334-A95E-E0FCD2D15BF5}" presName="background3" presStyleLbl="node3" presStyleIdx="4" presStyleCnt="6"/>
      <dgm:spPr/>
    </dgm:pt>
    <dgm:pt modelId="{414D0886-C7A7-448B-904F-1D4D77FD6B93}" type="pres">
      <dgm:prSet presAssocID="{F3B256BB-5EFD-4334-A95E-E0FCD2D15BF5}" presName="text3" presStyleLbl="fgAcc3" presStyleIdx="4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8D26A2-B1D6-420D-AEC3-55065778A59D}" type="pres">
      <dgm:prSet presAssocID="{F3B256BB-5EFD-4334-A95E-E0FCD2D15BF5}" presName="hierChild4" presStyleCnt="0"/>
      <dgm:spPr/>
    </dgm:pt>
    <dgm:pt modelId="{FBD86720-2E14-41CA-B5EC-77D71936090D}" type="pres">
      <dgm:prSet presAssocID="{52F87BAA-2F70-421B-AC4F-208067100C82}" presName="Name10" presStyleLbl="parChTrans1D2" presStyleIdx="5" presStyleCnt="6"/>
      <dgm:spPr/>
      <dgm:t>
        <a:bodyPr/>
        <a:lstStyle/>
        <a:p>
          <a:endParaRPr lang="cs-CZ"/>
        </a:p>
      </dgm:t>
    </dgm:pt>
    <dgm:pt modelId="{F3F52C94-5B46-4AC2-A098-243A2483B317}" type="pres">
      <dgm:prSet presAssocID="{1E6E1A24-8D90-4CCD-8308-B2DA934DC906}" presName="hierRoot2" presStyleCnt="0"/>
      <dgm:spPr/>
    </dgm:pt>
    <dgm:pt modelId="{8E331F94-7D74-4108-A618-3E38EA2E38F9}" type="pres">
      <dgm:prSet presAssocID="{1E6E1A24-8D90-4CCD-8308-B2DA934DC906}" presName="composite2" presStyleCnt="0"/>
      <dgm:spPr/>
    </dgm:pt>
    <dgm:pt modelId="{21E7BE6C-D1F9-4996-BF00-1843E9310581}" type="pres">
      <dgm:prSet presAssocID="{1E6E1A24-8D90-4CCD-8308-B2DA934DC906}" presName="background2" presStyleLbl="node2" presStyleIdx="5" presStyleCnt="6"/>
      <dgm:spPr/>
    </dgm:pt>
    <dgm:pt modelId="{FADB739A-EAA4-4BF4-8490-A77BACD997F2}" type="pres">
      <dgm:prSet presAssocID="{1E6E1A24-8D90-4CCD-8308-B2DA934DC906}" presName="text2" presStyleLbl="fgAcc2" presStyleIdx="5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EFD71E8-37D3-4805-8C6A-0C3FADE58E10}" type="pres">
      <dgm:prSet presAssocID="{1E6E1A24-8D90-4CCD-8308-B2DA934DC906}" presName="hierChild3" presStyleCnt="0"/>
      <dgm:spPr/>
    </dgm:pt>
    <dgm:pt modelId="{B7AAF341-2E9E-4629-843F-82E6FFFC8B74}" type="pres">
      <dgm:prSet presAssocID="{3AFAAFE1-54B3-4D0A-A27B-DF52A73C22A8}" presName="Name17" presStyleLbl="parChTrans1D3" presStyleIdx="5" presStyleCnt="6"/>
      <dgm:spPr/>
      <dgm:t>
        <a:bodyPr/>
        <a:lstStyle/>
        <a:p>
          <a:endParaRPr lang="cs-CZ"/>
        </a:p>
      </dgm:t>
    </dgm:pt>
    <dgm:pt modelId="{5686D7CD-08EA-47C3-B256-B1850CE8A7BD}" type="pres">
      <dgm:prSet presAssocID="{9BE9E5EA-D2B0-4D03-868F-B2510147DD81}" presName="hierRoot3" presStyleCnt="0"/>
      <dgm:spPr/>
    </dgm:pt>
    <dgm:pt modelId="{F81BE934-9705-4BA6-B58C-E9765BE1D9DE}" type="pres">
      <dgm:prSet presAssocID="{9BE9E5EA-D2B0-4D03-868F-B2510147DD81}" presName="composite3" presStyleCnt="0"/>
      <dgm:spPr/>
    </dgm:pt>
    <dgm:pt modelId="{2EB3F23B-B4A7-4AD8-8336-5E484C18BC3B}" type="pres">
      <dgm:prSet presAssocID="{9BE9E5EA-D2B0-4D03-868F-B2510147DD81}" presName="background3" presStyleLbl="node3" presStyleIdx="5" presStyleCnt="6"/>
      <dgm:spPr/>
    </dgm:pt>
    <dgm:pt modelId="{55F6F7B2-47D4-4140-B844-C887DC914671}" type="pres">
      <dgm:prSet presAssocID="{9BE9E5EA-D2B0-4D03-868F-B2510147DD81}" presName="text3" presStyleLbl="fgAcc3" presStyleIdx="5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A59EBF5-593F-446E-82FB-8336F0FBB6E7}" type="pres">
      <dgm:prSet presAssocID="{9BE9E5EA-D2B0-4D03-868F-B2510147DD81}" presName="hierChild4" presStyleCnt="0"/>
      <dgm:spPr/>
    </dgm:pt>
    <dgm:pt modelId="{BBC0F6C9-28EE-4E9B-B3E7-6148B468324B}" type="pres">
      <dgm:prSet presAssocID="{12D706BE-3518-4DC8-9CFA-2D90CE37E2DA}" presName="Name23" presStyleLbl="parChTrans1D4" presStyleIdx="2" presStyleCnt="3"/>
      <dgm:spPr/>
      <dgm:t>
        <a:bodyPr/>
        <a:lstStyle/>
        <a:p>
          <a:endParaRPr lang="cs-CZ"/>
        </a:p>
      </dgm:t>
    </dgm:pt>
    <dgm:pt modelId="{F382C15B-C0C8-4AA5-9ADD-C19486FD734B}" type="pres">
      <dgm:prSet presAssocID="{DC83DBA9-6E7C-4BCE-9306-0D9CC55FBF94}" presName="hierRoot4" presStyleCnt="0"/>
      <dgm:spPr/>
    </dgm:pt>
    <dgm:pt modelId="{031DD656-123C-4B59-BF1A-DEB8FF009644}" type="pres">
      <dgm:prSet presAssocID="{DC83DBA9-6E7C-4BCE-9306-0D9CC55FBF94}" presName="composite4" presStyleCnt="0"/>
      <dgm:spPr/>
    </dgm:pt>
    <dgm:pt modelId="{D178529B-6B98-44F3-96FA-2BD82BE0CCAB}" type="pres">
      <dgm:prSet presAssocID="{DC83DBA9-6E7C-4BCE-9306-0D9CC55FBF94}" presName="background4" presStyleLbl="node4" presStyleIdx="2" presStyleCnt="3"/>
      <dgm:spPr/>
    </dgm:pt>
    <dgm:pt modelId="{0FBCA772-B69E-4EDA-9B42-0461752B43C1}" type="pres">
      <dgm:prSet presAssocID="{DC83DBA9-6E7C-4BCE-9306-0D9CC55FBF94}" presName="text4" presStyleLbl="fgAcc4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E6369BB-F9C9-4426-A590-121915E6085E}" type="pres">
      <dgm:prSet presAssocID="{DC83DBA9-6E7C-4BCE-9306-0D9CC55FBF94}" presName="hierChild5" presStyleCnt="0"/>
      <dgm:spPr/>
    </dgm:pt>
  </dgm:ptLst>
  <dgm:cxnLst>
    <dgm:cxn modelId="{19A6AFFD-90D8-41B9-9665-D2BAB5F466FC}" type="presOf" srcId="{B7C0E26F-E431-45DD-8B1E-36579E53A2CB}" destId="{BDCB4C91-FBDB-4BEF-83E0-C323990EF31B}" srcOrd="0" destOrd="0" presId="urn:microsoft.com/office/officeart/2005/8/layout/hierarchy1"/>
    <dgm:cxn modelId="{E5193BC6-05E0-4D3F-A8D3-3BB5BD1A2BBB}" srcId="{467BDB1C-E06B-486F-BC00-8C3FFA4F0CA0}" destId="{F3B453A4-0CD2-4A58-BC0B-1E9629E19697}" srcOrd="0" destOrd="0" parTransId="{21C0DB34-14BE-42F6-8F82-31751C73CE3C}" sibTransId="{D3D6435A-6939-4A42-B1B9-FDA779089C7D}"/>
    <dgm:cxn modelId="{F2AA16E9-C00A-4A48-A63D-51384904FFCB}" type="presOf" srcId="{5C4241ED-8731-422B-B9D3-9FEB69400AF0}" destId="{28AABFEE-4997-46C1-A2EB-40CD9F382C31}" srcOrd="0" destOrd="0" presId="urn:microsoft.com/office/officeart/2005/8/layout/hierarchy1"/>
    <dgm:cxn modelId="{97238885-FEE8-48CC-9B29-3EDD1BBF9FAA}" srcId="{5F16745E-5E1A-4CCD-88AB-8CF6CF1950ED}" destId="{DBB859B6-08A5-477B-B835-335CB132BB6C}" srcOrd="0" destOrd="0" parTransId="{8BA3D70E-F025-42A1-BAA7-AEFDE652C2F0}" sibTransId="{CF5ADC34-0419-46B8-94C8-FE9531A0DC1E}"/>
    <dgm:cxn modelId="{3A1BE266-E658-4FFE-8838-28A404E4317D}" type="presOf" srcId="{0EDB579A-1753-437B-A6C7-B76E8237F172}" destId="{6299001B-DDAC-496F-A052-26D960DB29AC}" srcOrd="0" destOrd="0" presId="urn:microsoft.com/office/officeart/2005/8/layout/hierarchy1"/>
    <dgm:cxn modelId="{C1730809-3E57-4079-A463-81877868D022}" type="presOf" srcId="{52F87BAA-2F70-421B-AC4F-208067100C82}" destId="{FBD86720-2E14-41CA-B5EC-77D71936090D}" srcOrd="0" destOrd="0" presId="urn:microsoft.com/office/officeart/2005/8/layout/hierarchy1"/>
    <dgm:cxn modelId="{594FB8CB-363E-4BE0-8D97-DA8852D1BCE5}" srcId="{15CBABF1-8887-4C91-A96F-E51BF3E348D4}" destId="{1E6E1A24-8D90-4CCD-8308-B2DA934DC906}" srcOrd="5" destOrd="0" parTransId="{52F87BAA-2F70-421B-AC4F-208067100C82}" sibTransId="{5DA6C4A0-5629-4506-BCBD-2FEC914F26BE}"/>
    <dgm:cxn modelId="{1418D5FE-8E73-4FAC-9453-846A6BCB62E8}" type="presOf" srcId="{5474E332-8BD8-4D3D-B61A-74A8F0E85C39}" destId="{90F152B8-0069-4393-9ABA-DDA11C84F978}" srcOrd="0" destOrd="0" presId="urn:microsoft.com/office/officeart/2005/8/layout/hierarchy1"/>
    <dgm:cxn modelId="{CCC35603-B242-49B4-BDC9-76F5C3DF6445}" srcId="{484E5273-0867-40B3-8A10-AAE609028FC8}" destId="{F11D87FC-74DB-41C7-936A-490D924974EA}" srcOrd="0" destOrd="0" parTransId="{7B383328-4CE2-4407-81B8-47494088845F}" sibTransId="{FDDCDA6E-C01F-43BC-93D8-8F011597601D}"/>
    <dgm:cxn modelId="{5792849C-BBA5-4CEA-8649-5A14211A97B5}" type="presOf" srcId="{12D706BE-3518-4DC8-9CFA-2D90CE37E2DA}" destId="{BBC0F6C9-28EE-4E9B-B3E7-6148B468324B}" srcOrd="0" destOrd="0" presId="urn:microsoft.com/office/officeart/2005/8/layout/hierarchy1"/>
    <dgm:cxn modelId="{2FC17FA4-15C7-4965-A0EE-7F21A024A6CD}" type="presOf" srcId="{FDF17BCE-4B56-4046-B3F9-43BF82209B28}" destId="{D9867F43-81AA-446E-B082-D348CD962B4A}" srcOrd="0" destOrd="0" presId="urn:microsoft.com/office/officeart/2005/8/layout/hierarchy1"/>
    <dgm:cxn modelId="{BBF67947-0EBD-4071-8765-228C31010C75}" type="presOf" srcId="{5F16745E-5E1A-4CCD-88AB-8CF6CF1950ED}" destId="{758018EC-D7D7-4136-822C-CA0AFA5E9D40}" srcOrd="0" destOrd="0" presId="urn:microsoft.com/office/officeart/2005/8/layout/hierarchy1"/>
    <dgm:cxn modelId="{0C82D681-6433-4707-A824-F384CD7859C6}" type="presOf" srcId="{2F87926B-481A-4222-8D3D-34B5E71DBD64}" destId="{625AA043-C856-43B2-A810-444EA987C065}" srcOrd="0" destOrd="0" presId="urn:microsoft.com/office/officeart/2005/8/layout/hierarchy1"/>
    <dgm:cxn modelId="{C9C655BC-9B52-40A3-82F0-FEE0AD41F5AB}" type="presOf" srcId="{18FDA60E-ACD1-491E-8D46-DA1BDB9DD530}" destId="{12AF99F2-5860-4872-B008-7E00ADCD2AC6}" srcOrd="0" destOrd="0" presId="urn:microsoft.com/office/officeart/2005/8/layout/hierarchy1"/>
    <dgm:cxn modelId="{09434BAD-90F8-4EC2-91D6-745D60A448B5}" type="presOf" srcId="{8492C980-3AEE-425A-A85F-49E680B27B2D}" destId="{7E26E68C-8F56-4085-B4C4-3E0030792669}" srcOrd="0" destOrd="0" presId="urn:microsoft.com/office/officeart/2005/8/layout/hierarchy1"/>
    <dgm:cxn modelId="{CAD1CF38-50AB-487E-83E3-08735D695D19}" type="presOf" srcId="{8BA3D70E-F025-42A1-BAA7-AEFDE652C2F0}" destId="{94EE1010-7543-4473-95B1-748DCE7D4EBD}" srcOrd="0" destOrd="0" presId="urn:microsoft.com/office/officeart/2005/8/layout/hierarchy1"/>
    <dgm:cxn modelId="{35FAAA25-21C3-4825-A4D2-5DEE84E14E6E}" type="presOf" srcId="{EB230B4D-39A0-4C2B-AE48-9E11A02045C4}" destId="{9F7EB35D-7DB3-44E4-BB94-A93B315A3411}" srcOrd="0" destOrd="0" presId="urn:microsoft.com/office/officeart/2005/8/layout/hierarchy1"/>
    <dgm:cxn modelId="{84637901-25ED-4108-8338-571EC6D4001D}" type="presOf" srcId="{484E5273-0867-40B3-8A10-AAE609028FC8}" destId="{2FAB16B7-623F-4F1A-B1B4-ED90C87C2834}" srcOrd="0" destOrd="0" presId="urn:microsoft.com/office/officeart/2005/8/layout/hierarchy1"/>
    <dgm:cxn modelId="{060ACDD5-7A03-45BE-9307-22AB3D5F5FFB}" type="presOf" srcId="{E13EEFAB-A27B-418F-B0DB-E1B94F8827C7}" destId="{210AD39E-B359-42C0-9F55-56B850DA7C5E}" srcOrd="0" destOrd="0" presId="urn:microsoft.com/office/officeart/2005/8/layout/hierarchy1"/>
    <dgm:cxn modelId="{FC28B073-34D6-4D4A-923A-CD3A6038977B}" type="presOf" srcId="{DC83DBA9-6E7C-4BCE-9306-0D9CC55FBF94}" destId="{0FBCA772-B69E-4EDA-9B42-0461752B43C1}" srcOrd="0" destOrd="0" presId="urn:microsoft.com/office/officeart/2005/8/layout/hierarchy1"/>
    <dgm:cxn modelId="{017CA2AC-705D-444E-9C4E-37EF3D0F1B5E}" type="presOf" srcId="{DBB859B6-08A5-477B-B835-335CB132BB6C}" destId="{1C260176-1EA9-49D1-ACEC-793BB69BE2F3}" srcOrd="0" destOrd="0" presId="urn:microsoft.com/office/officeart/2005/8/layout/hierarchy1"/>
    <dgm:cxn modelId="{180C67DB-EA0B-480E-8D5C-8E544D32DD85}" srcId="{15CBABF1-8887-4C91-A96F-E51BF3E348D4}" destId="{E13EEFAB-A27B-418F-B0DB-E1B94F8827C7}" srcOrd="4" destOrd="0" parTransId="{FDF17BCE-4B56-4046-B3F9-43BF82209B28}" sibTransId="{D445E68B-A6BC-4D2F-B2DA-14E52E39048B}"/>
    <dgm:cxn modelId="{93A914BE-4CFA-42BB-91B3-681D1DC65FF7}" srcId="{B4A9BFAB-0230-4072-98A2-AF7273903E2F}" destId="{5F16745E-5E1A-4CCD-88AB-8CF6CF1950ED}" srcOrd="0" destOrd="0" parTransId="{2F87926B-481A-4222-8D3D-34B5E71DBD64}" sibTransId="{920B44F4-2675-4E73-911B-0DB0306A52DE}"/>
    <dgm:cxn modelId="{9FC1789A-C94D-46A9-841B-EA666110C368}" srcId="{15CBABF1-8887-4C91-A96F-E51BF3E348D4}" destId="{467BDB1C-E06B-486F-BC00-8C3FFA4F0CA0}" srcOrd="3" destOrd="0" parTransId="{8492C980-3AEE-425A-A85F-49E680B27B2D}" sibTransId="{4F20D66B-8613-4D39-8D7D-EE2B96B742DF}"/>
    <dgm:cxn modelId="{25095BAC-598B-46D1-B834-4436043C8540}" type="presOf" srcId="{15CBABF1-8887-4C91-A96F-E51BF3E348D4}" destId="{D8D95B39-A59D-4B59-9401-56C78D117183}" srcOrd="0" destOrd="0" presId="urn:microsoft.com/office/officeart/2005/8/layout/hierarchy1"/>
    <dgm:cxn modelId="{6BC92930-C479-4F85-96BB-543C98E5D974}" type="presOf" srcId="{9BE9E5EA-D2B0-4D03-868F-B2510147DD81}" destId="{55F6F7B2-47D4-4140-B844-C887DC914671}" srcOrd="0" destOrd="0" presId="urn:microsoft.com/office/officeart/2005/8/layout/hierarchy1"/>
    <dgm:cxn modelId="{541F8E8E-244D-4E7A-B888-B7910F8E4867}" type="presOf" srcId="{F11D87FC-74DB-41C7-936A-490D924974EA}" destId="{2D7324EC-20B9-4E9C-BF6E-D03515A13EDD}" srcOrd="0" destOrd="0" presId="urn:microsoft.com/office/officeart/2005/8/layout/hierarchy1"/>
    <dgm:cxn modelId="{25CE5006-92E5-418F-BC3E-065ECF712F99}" type="presOf" srcId="{3AFAAFE1-54B3-4D0A-A27B-DF52A73C22A8}" destId="{B7AAF341-2E9E-4629-843F-82E6FFFC8B74}" srcOrd="0" destOrd="0" presId="urn:microsoft.com/office/officeart/2005/8/layout/hierarchy1"/>
    <dgm:cxn modelId="{6A93F46D-0C5E-4AEB-A604-4DA69434B588}" srcId="{15CBABF1-8887-4C91-A96F-E51BF3E348D4}" destId="{5C4241ED-8731-422B-B9D3-9FEB69400AF0}" srcOrd="0" destOrd="0" parTransId="{0EDB579A-1753-437B-A6C7-B76E8237F172}" sibTransId="{22ABCF80-5CE2-423C-A97E-641814B1DCBE}"/>
    <dgm:cxn modelId="{F4297924-E526-4895-9FD2-8132D4803EB4}" type="presOf" srcId="{7B383328-4CE2-4407-81B8-47494088845F}" destId="{54605923-0BA5-4D54-AD3B-76FE354CD8DA}" srcOrd="0" destOrd="0" presId="urn:microsoft.com/office/officeart/2005/8/layout/hierarchy1"/>
    <dgm:cxn modelId="{AFB21324-47BB-42C2-8203-5059A7925058}" type="presOf" srcId="{CC7265BF-F945-47A7-B100-156D05F04B0F}" destId="{B22EBB09-5469-46E1-939F-30CE88FCC51B}" srcOrd="0" destOrd="0" presId="urn:microsoft.com/office/officeart/2005/8/layout/hierarchy1"/>
    <dgm:cxn modelId="{47DEA488-5BDC-465B-83D5-08DE50B8B631}" type="presOf" srcId="{1E6E1A24-8D90-4CCD-8308-B2DA934DC906}" destId="{FADB739A-EAA4-4BF4-8490-A77BACD997F2}" srcOrd="0" destOrd="0" presId="urn:microsoft.com/office/officeart/2005/8/layout/hierarchy1"/>
    <dgm:cxn modelId="{CE927406-0D66-4196-BD55-0F1BFE2633DF}" srcId="{18FDA60E-ACD1-491E-8D46-DA1BDB9DD530}" destId="{15CBABF1-8887-4C91-A96F-E51BF3E348D4}" srcOrd="0" destOrd="0" parTransId="{6CFB62F7-D017-46E1-916F-746485D16E5C}" sibTransId="{D1E76CB7-ADC9-4001-AC2F-6035DB7C78B8}"/>
    <dgm:cxn modelId="{278C87B0-EC3D-47F9-8623-D65F25AF7D31}" srcId="{15CBABF1-8887-4C91-A96F-E51BF3E348D4}" destId="{44A6F4A2-72D7-47DB-878E-60336C025321}" srcOrd="1" destOrd="0" parTransId="{00511844-8626-4E26-A649-5F9DF51CEA1B}" sibTransId="{E1B5F721-FB2A-4A90-8373-F77AFCD6DF70}"/>
    <dgm:cxn modelId="{1C3101BE-EE25-4C23-89CE-1753B750EE2B}" type="presOf" srcId="{467BDB1C-E06B-486F-BC00-8C3FFA4F0CA0}" destId="{81FF59E8-E201-4F73-92A7-D567909FF2A4}" srcOrd="0" destOrd="0" presId="urn:microsoft.com/office/officeart/2005/8/layout/hierarchy1"/>
    <dgm:cxn modelId="{87F1918E-C421-41E6-AEBA-65233EA42AED}" srcId="{1E6E1A24-8D90-4CCD-8308-B2DA934DC906}" destId="{9BE9E5EA-D2B0-4D03-868F-B2510147DD81}" srcOrd="0" destOrd="0" parTransId="{3AFAAFE1-54B3-4D0A-A27B-DF52A73C22A8}" sibTransId="{20FB2083-764D-4F34-96D1-585EB30968F1}"/>
    <dgm:cxn modelId="{F27A2AA7-82E5-4A58-8625-599C8B35B994}" type="presOf" srcId="{B4A9BFAB-0230-4072-98A2-AF7273903E2F}" destId="{9EA3F501-9717-4F41-BC6E-23AB39436F22}" srcOrd="0" destOrd="0" presId="urn:microsoft.com/office/officeart/2005/8/layout/hierarchy1"/>
    <dgm:cxn modelId="{B9142E25-F613-4756-B280-686E1783953E}" type="presOf" srcId="{44A6F4A2-72D7-47DB-878E-60336C025321}" destId="{552F8FE3-1211-4530-96C8-8554EFC474E6}" srcOrd="0" destOrd="0" presId="urn:microsoft.com/office/officeart/2005/8/layout/hierarchy1"/>
    <dgm:cxn modelId="{47FBFA3C-DF9F-455A-ACA7-2D124FFD22F4}" type="presOf" srcId="{21C0DB34-14BE-42F6-8F82-31751C73CE3C}" destId="{5B6856CA-30FA-4034-ABD3-50A3CEB604A2}" srcOrd="0" destOrd="0" presId="urn:microsoft.com/office/officeart/2005/8/layout/hierarchy1"/>
    <dgm:cxn modelId="{B45E6F9B-53A8-419A-BCD3-2B7E5D1BCBB2}" srcId="{44A6F4A2-72D7-47DB-878E-60336C025321}" destId="{EB230B4D-39A0-4C2B-AE48-9E11A02045C4}" srcOrd="0" destOrd="0" parTransId="{B7C0E26F-E431-45DD-8B1E-36579E53A2CB}" sibTransId="{7E75D4A3-3DE0-4AD3-9BBF-33434F4CE6C1}"/>
    <dgm:cxn modelId="{73A28C84-AF56-42AA-80D3-B8E284E4E43D}" type="presOf" srcId="{F3B453A4-0CD2-4A58-BC0B-1E9629E19697}" destId="{21B83EC8-1943-4A78-9116-B3966EC5A40E}" srcOrd="0" destOrd="0" presId="urn:microsoft.com/office/officeart/2005/8/layout/hierarchy1"/>
    <dgm:cxn modelId="{8A4ADE9B-37FD-4617-9667-8F86D1095664}" srcId="{15CBABF1-8887-4C91-A96F-E51BF3E348D4}" destId="{B4A9BFAB-0230-4072-98A2-AF7273903E2F}" srcOrd="2" destOrd="0" parTransId="{5474E332-8BD8-4D3D-B61A-74A8F0E85C39}" sibTransId="{FDBDE46C-3BDF-4CF0-BAB1-FA38FEDA070B}"/>
    <dgm:cxn modelId="{F9920E89-F65C-4D33-8BA2-3C170AB0559C}" srcId="{5C4241ED-8731-422B-B9D3-9FEB69400AF0}" destId="{484E5273-0867-40B3-8A10-AAE609028FC8}" srcOrd="0" destOrd="0" parTransId="{CC7265BF-F945-47A7-B100-156D05F04B0F}" sibTransId="{490AD1A5-76F9-4634-95CC-876A99F190F9}"/>
    <dgm:cxn modelId="{91452784-9482-4C08-BE1F-DF38DB02AED1}" srcId="{E13EEFAB-A27B-418F-B0DB-E1B94F8827C7}" destId="{F3B256BB-5EFD-4334-A95E-E0FCD2D15BF5}" srcOrd="0" destOrd="0" parTransId="{5EA3F137-0715-4440-B35F-35B2817E969A}" sibTransId="{C7EF3146-6611-432E-9EE9-03F2765BB0C2}"/>
    <dgm:cxn modelId="{7EC750CA-1164-4225-83BC-D31B7C9DA6D0}" type="presOf" srcId="{F3B256BB-5EFD-4334-A95E-E0FCD2D15BF5}" destId="{414D0886-C7A7-448B-904F-1D4D77FD6B93}" srcOrd="0" destOrd="0" presId="urn:microsoft.com/office/officeart/2005/8/layout/hierarchy1"/>
    <dgm:cxn modelId="{1F30FAB1-45D8-42E6-949A-F491C43C84EA}" type="presOf" srcId="{5EA3F137-0715-4440-B35F-35B2817E969A}" destId="{7F7DFE96-BAD4-4D8A-A3FA-4819C90B98FC}" srcOrd="0" destOrd="0" presId="urn:microsoft.com/office/officeart/2005/8/layout/hierarchy1"/>
    <dgm:cxn modelId="{23B81689-0F4F-4E61-A606-A48174ADD9C5}" srcId="{9BE9E5EA-D2B0-4D03-868F-B2510147DD81}" destId="{DC83DBA9-6E7C-4BCE-9306-0D9CC55FBF94}" srcOrd="0" destOrd="0" parTransId="{12D706BE-3518-4DC8-9CFA-2D90CE37E2DA}" sibTransId="{A1343CD0-33FD-416E-AA63-91F1A87091FB}"/>
    <dgm:cxn modelId="{91650398-11D6-4482-8DE0-70B68552000A}" type="presOf" srcId="{00511844-8626-4E26-A649-5F9DF51CEA1B}" destId="{66BCE82E-EFDA-4511-9408-186BB02BFDAF}" srcOrd="0" destOrd="0" presId="urn:microsoft.com/office/officeart/2005/8/layout/hierarchy1"/>
    <dgm:cxn modelId="{FD6BEA9C-A2F8-4823-B08F-A308A9D79FBE}" type="presParOf" srcId="{12AF99F2-5860-4872-B008-7E00ADCD2AC6}" destId="{ABBC4C19-054B-4B7E-8C9A-9E0DF6659435}" srcOrd="0" destOrd="0" presId="urn:microsoft.com/office/officeart/2005/8/layout/hierarchy1"/>
    <dgm:cxn modelId="{BCF60B53-2CEB-4417-A7D5-C9C4B95EA609}" type="presParOf" srcId="{ABBC4C19-054B-4B7E-8C9A-9E0DF6659435}" destId="{8282EDF4-FFCF-44E3-A86C-483E83529D92}" srcOrd="0" destOrd="0" presId="urn:microsoft.com/office/officeart/2005/8/layout/hierarchy1"/>
    <dgm:cxn modelId="{76EAD991-52D5-4284-9C1E-07AA10D4CAD5}" type="presParOf" srcId="{8282EDF4-FFCF-44E3-A86C-483E83529D92}" destId="{F3225318-9FC7-4144-8868-EA387C2AC654}" srcOrd="0" destOrd="0" presId="urn:microsoft.com/office/officeart/2005/8/layout/hierarchy1"/>
    <dgm:cxn modelId="{4A7F25EB-1E30-458D-9E5D-68ECC2CFC5DC}" type="presParOf" srcId="{8282EDF4-FFCF-44E3-A86C-483E83529D92}" destId="{D8D95B39-A59D-4B59-9401-56C78D117183}" srcOrd="1" destOrd="0" presId="urn:microsoft.com/office/officeart/2005/8/layout/hierarchy1"/>
    <dgm:cxn modelId="{572C7A7B-08CE-4649-BF10-D8BC9F206DF0}" type="presParOf" srcId="{ABBC4C19-054B-4B7E-8C9A-9E0DF6659435}" destId="{2130679C-2728-4C7A-B1CF-40A6546AC7E7}" srcOrd="1" destOrd="0" presId="urn:microsoft.com/office/officeart/2005/8/layout/hierarchy1"/>
    <dgm:cxn modelId="{68DD3F35-B26F-445E-A676-41C09CFD731F}" type="presParOf" srcId="{2130679C-2728-4C7A-B1CF-40A6546AC7E7}" destId="{6299001B-DDAC-496F-A052-26D960DB29AC}" srcOrd="0" destOrd="0" presId="urn:microsoft.com/office/officeart/2005/8/layout/hierarchy1"/>
    <dgm:cxn modelId="{675DED24-1413-4A31-B338-50AAFC6BE256}" type="presParOf" srcId="{2130679C-2728-4C7A-B1CF-40A6546AC7E7}" destId="{6B66A6B0-B585-43E3-A41F-5B203A820A4F}" srcOrd="1" destOrd="0" presId="urn:microsoft.com/office/officeart/2005/8/layout/hierarchy1"/>
    <dgm:cxn modelId="{6C6CAB0F-3773-4B8E-AEBA-16845048422B}" type="presParOf" srcId="{6B66A6B0-B585-43E3-A41F-5B203A820A4F}" destId="{42123BEA-442F-4CF8-A467-2D2AE3273D4A}" srcOrd="0" destOrd="0" presId="urn:microsoft.com/office/officeart/2005/8/layout/hierarchy1"/>
    <dgm:cxn modelId="{1F980A68-AA15-4848-8C59-B07A86C51130}" type="presParOf" srcId="{42123BEA-442F-4CF8-A467-2D2AE3273D4A}" destId="{3E0B9DD8-07D2-401D-AF6E-116DDD8CA7CF}" srcOrd="0" destOrd="0" presId="urn:microsoft.com/office/officeart/2005/8/layout/hierarchy1"/>
    <dgm:cxn modelId="{853BE306-4AC6-4D8B-8E0D-F6D2F62D89BE}" type="presParOf" srcId="{42123BEA-442F-4CF8-A467-2D2AE3273D4A}" destId="{28AABFEE-4997-46C1-A2EB-40CD9F382C31}" srcOrd="1" destOrd="0" presId="urn:microsoft.com/office/officeart/2005/8/layout/hierarchy1"/>
    <dgm:cxn modelId="{490FC5B9-1341-4054-A7F7-17986046AC3D}" type="presParOf" srcId="{6B66A6B0-B585-43E3-A41F-5B203A820A4F}" destId="{4E7A5C62-71F1-4760-8D22-B300EC2732FE}" srcOrd="1" destOrd="0" presId="urn:microsoft.com/office/officeart/2005/8/layout/hierarchy1"/>
    <dgm:cxn modelId="{F48BEDD1-7704-4622-A378-CA5A65BB3944}" type="presParOf" srcId="{4E7A5C62-71F1-4760-8D22-B300EC2732FE}" destId="{B22EBB09-5469-46E1-939F-30CE88FCC51B}" srcOrd="0" destOrd="0" presId="urn:microsoft.com/office/officeart/2005/8/layout/hierarchy1"/>
    <dgm:cxn modelId="{0D5B95DE-8BE3-4AAE-8631-14056639B026}" type="presParOf" srcId="{4E7A5C62-71F1-4760-8D22-B300EC2732FE}" destId="{BA466462-C580-45CC-A7E7-1938040C1D6E}" srcOrd="1" destOrd="0" presId="urn:microsoft.com/office/officeart/2005/8/layout/hierarchy1"/>
    <dgm:cxn modelId="{3465C370-39F1-4C6B-9A26-5349F0C243CB}" type="presParOf" srcId="{BA466462-C580-45CC-A7E7-1938040C1D6E}" destId="{3849C8CE-3865-43E2-82DD-0CFEBEE8B136}" srcOrd="0" destOrd="0" presId="urn:microsoft.com/office/officeart/2005/8/layout/hierarchy1"/>
    <dgm:cxn modelId="{6687EA20-702B-40C8-A335-D0DDAF382666}" type="presParOf" srcId="{3849C8CE-3865-43E2-82DD-0CFEBEE8B136}" destId="{160B3B92-64E8-4A09-A0F8-7B2B42BCC10E}" srcOrd="0" destOrd="0" presId="urn:microsoft.com/office/officeart/2005/8/layout/hierarchy1"/>
    <dgm:cxn modelId="{EDC24A7D-EECC-4F63-B2F4-627157FA5D72}" type="presParOf" srcId="{3849C8CE-3865-43E2-82DD-0CFEBEE8B136}" destId="{2FAB16B7-623F-4F1A-B1B4-ED90C87C2834}" srcOrd="1" destOrd="0" presId="urn:microsoft.com/office/officeart/2005/8/layout/hierarchy1"/>
    <dgm:cxn modelId="{F2C948A0-866A-4845-9385-EA8355A9DD31}" type="presParOf" srcId="{BA466462-C580-45CC-A7E7-1938040C1D6E}" destId="{46B3853F-3EAF-4C3A-B5C8-8D7EAA5F7543}" srcOrd="1" destOrd="0" presId="urn:microsoft.com/office/officeart/2005/8/layout/hierarchy1"/>
    <dgm:cxn modelId="{C90D2244-6ADD-47CB-9F05-9630E42C91F7}" type="presParOf" srcId="{46B3853F-3EAF-4C3A-B5C8-8D7EAA5F7543}" destId="{54605923-0BA5-4D54-AD3B-76FE354CD8DA}" srcOrd="0" destOrd="0" presId="urn:microsoft.com/office/officeart/2005/8/layout/hierarchy1"/>
    <dgm:cxn modelId="{70DF1ADF-8516-49A7-A907-EFBEEE80AB43}" type="presParOf" srcId="{46B3853F-3EAF-4C3A-B5C8-8D7EAA5F7543}" destId="{72AE1125-FBFA-46D0-BCFE-11C22235572B}" srcOrd="1" destOrd="0" presId="urn:microsoft.com/office/officeart/2005/8/layout/hierarchy1"/>
    <dgm:cxn modelId="{D4C5FB8D-BEC0-4DC3-B9B5-87949D9E71AF}" type="presParOf" srcId="{72AE1125-FBFA-46D0-BCFE-11C22235572B}" destId="{BF4C4787-9DA6-4541-A9EA-0E53DC55E157}" srcOrd="0" destOrd="0" presId="urn:microsoft.com/office/officeart/2005/8/layout/hierarchy1"/>
    <dgm:cxn modelId="{C501D02D-B6EF-429E-BF09-15E16A4DA2DF}" type="presParOf" srcId="{BF4C4787-9DA6-4541-A9EA-0E53DC55E157}" destId="{C8713746-B2A6-4B40-A231-1BA1433C44F7}" srcOrd="0" destOrd="0" presId="urn:microsoft.com/office/officeart/2005/8/layout/hierarchy1"/>
    <dgm:cxn modelId="{B8FCB0E2-5A7A-49C1-B16B-5BD16E8B7363}" type="presParOf" srcId="{BF4C4787-9DA6-4541-A9EA-0E53DC55E157}" destId="{2D7324EC-20B9-4E9C-BF6E-D03515A13EDD}" srcOrd="1" destOrd="0" presId="urn:microsoft.com/office/officeart/2005/8/layout/hierarchy1"/>
    <dgm:cxn modelId="{0EE6DAAE-9A10-48E2-B17B-7194ED8337F6}" type="presParOf" srcId="{72AE1125-FBFA-46D0-BCFE-11C22235572B}" destId="{255181ED-0CD1-4E99-86E1-B30E5140EC98}" srcOrd="1" destOrd="0" presId="urn:microsoft.com/office/officeart/2005/8/layout/hierarchy1"/>
    <dgm:cxn modelId="{91709C22-2E95-43AB-8A47-48E35B849306}" type="presParOf" srcId="{2130679C-2728-4C7A-B1CF-40A6546AC7E7}" destId="{66BCE82E-EFDA-4511-9408-186BB02BFDAF}" srcOrd="2" destOrd="0" presId="urn:microsoft.com/office/officeart/2005/8/layout/hierarchy1"/>
    <dgm:cxn modelId="{9E7ADA78-5AC9-4A96-838A-CAC554C10BAC}" type="presParOf" srcId="{2130679C-2728-4C7A-B1CF-40A6546AC7E7}" destId="{2BEF1AFC-C8B0-4953-AF44-86BA14F0EE93}" srcOrd="3" destOrd="0" presId="urn:microsoft.com/office/officeart/2005/8/layout/hierarchy1"/>
    <dgm:cxn modelId="{61211DED-34A5-4EA3-AFED-2C8C7B66D16D}" type="presParOf" srcId="{2BEF1AFC-C8B0-4953-AF44-86BA14F0EE93}" destId="{59770B02-90B7-4D43-96D0-32FC03DF323D}" srcOrd="0" destOrd="0" presId="urn:microsoft.com/office/officeart/2005/8/layout/hierarchy1"/>
    <dgm:cxn modelId="{2E1D845B-7FFB-4D15-A16A-691D58A4A1EA}" type="presParOf" srcId="{59770B02-90B7-4D43-96D0-32FC03DF323D}" destId="{92A7EEE2-2B2A-49F8-9139-E2B4B53A424A}" srcOrd="0" destOrd="0" presId="urn:microsoft.com/office/officeart/2005/8/layout/hierarchy1"/>
    <dgm:cxn modelId="{D3D02673-3048-48C7-8B87-9DB5A732EBC6}" type="presParOf" srcId="{59770B02-90B7-4D43-96D0-32FC03DF323D}" destId="{552F8FE3-1211-4530-96C8-8554EFC474E6}" srcOrd="1" destOrd="0" presId="urn:microsoft.com/office/officeart/2005/8/layout/hierarchy1"/>
    <dgm:cxn modelId="{BD77DF69-E67B-429C-BEDE-F2F36A33EBEA}" type="presParOf" srcId="{2BEF1AFC-C8B0-4953-AF44-86BA14F0EE93}" destId="{12996845-343B-4374-B524-86879FCE14ED}" srcOrd="1" destOrd="0" presId="urn:microsoft.com/office/officeart/2005/8/layout/hierarchy1"/>
    <dgm:cxn modelId="{54E8BE84-E1FD-43EC-9DCE-09D07181C3B0}" type="presParOf" srcId="{12996845-343B-4374-B524-86879FCE14ED}" destId="{BDCB4C91-FBDB-4BEF-83E0-C323990EF31B}" srcOrd="0" destOrd="0" presId="urn:microsoft.com/office/officeart/2005/8/layout/hierarchy1"/>
    <dgm:cxn modelId="{B2C70253-8692-4973-889B-14D3177C429A}" type="presParOf" srcId="{12996845-343B-4374-B524-86879FCE14ED}" destId="{9C987570-8DF4-40C0-8B77-C153A7E2EC36}" srcOrd="1" destOrd="0" presId="urn:microsoft.com/office/officeart/2005/8/layout/hierarchy1"/>
    <dgm:cxn modelId="{09AC0B1C-6425-4AAB-8CCA-F8B5A90EAB96}" type="presParOf" srcId="{9C987570-8DF4-40C0-8B77-C153A7E2EC36}" destId="{912ADE81-5C95-4265-9775-A20A986D22EC}" srcOrd="0" destOrd="0" presId="urn:microsoft.com/office/officeart/2005/8/layout/hierarchy1"/>
    <dgm:cxn modelId="{B4698602-CF27-45C5-A883-EB313F852551}" type="presParOf" srcId="{912ADE81-5C95-4265-9775-A20A986D22EC}" destId="{423188E5-3513-4B0B-A0E2-9BB71C822354}" srcOrd="0" destOrd="0" presId="urn:microsoft.com/office/officeart/2005/8/layout/hierarchy1"/>
    <dgm:cxn modelId="{7DFD1041-3C62-4085-950E-A04870750E9B}" type="presParOf" srcId="{912ADE81-5C95-4265-9775-A20A986D22EC}" destId="{9F7EB35D-7DB3-44E4-BB94-A93B315A3411}" srcOrd="1" destOrd="0" presId="urn:microsoft.com/office/officeart/2005/8/layout/hierarchy1"/>
    <dgm:cxn modelId="{D62CB00F-344A-41D0-82B3-A39DC10AB57E}" type="presParOf" srcId="{9C987570-8DF4-40C0-8B77-C153A7E2EC36}" destId="{97FF0F40-3ABA-464F-9637-5747A98F6051}" srcOrd="1" destOrd="0" presId="urn:microsoft.com/office/officeart/2005/8/layout/hierarchy1"/>
    <dgm:cxn modelId="{1C98F6D0-3AEF-45E4-B7D1-14DB316434F7}" type="presParOf" srcId="{2130679C-2728-4C7A-B1CF-40A6546AC7E7}" destId="{90F152B8-0069-4393-9ABA-DDA11C84F978}" srcOrd="4" destOrd="0" presId="urn:microsoft.com/office/officeart/2005/8/layout/hierarchy1"/>
    <dgm:cxn modelId="{1017CC5C-1555-42DC-890F-5ED1677D22ED}" type="presParOf" srcId="{2130679C-2728-4C7A-B1CF-40A6546AC7E7}" destId="{A2F8FCB9-1EFB-423F-BB1A-E686CB1C3B4D}" srcOrd="5" destOrd="0" presId="urn:microsoft.com/office/officeart/2005/8/layout/hierarchy1"/>
    <dgm:cxn modelId="{A3F873E4-BE8E-4361-A7EC-CDAC20D85638}" type="presParOf" srcId="{A2F8FCB9-1EFB-423F-BB1A-E686CB1C3B4D}" destId="{FB8B4BB9-4C55-4461-B146-7A3808D307CA}" srcOrd="0" destOrd="0" presId="urn:microsoft.com/office/officeart/2005/8/layout/hierarchy1"/>
    <dgm:cxn modelId="{BEBC79D3-97C7-40A3-93E0-04C34CD22835}" type="presParOf" srcId="{FB8B4BB9-4C55-4461-B146-7A3808D307CA}" destId="{07ED3064-DF6E-448B-953B-DE8EE8135AE9}" srcOrd="0" destOrd="0" presId="urn:microsoft.com/office/officeart/2005/8/layout/hierarchy1"/>
    <dgm:cxn modelId="{69659F08-B24D-48ED-8ECA-05461208A972}" type="presParOf" srcId="{FB8B4BB9-4C55-4461-B146-7A3808D307CA}" destId="{9EA3F501-9717-4F41-BC6E-23AB39436F22}" srcOrd="1" destOrd="0" presId="urn:microsoft.com/office/officeart/2005/8/layout/hierarchy1"/>
    <dgm:cxn modelId="{FD0813AD-D409-4DBD-B179-4AFA483CA6A1}" type="presParOf" srcId="{A2F8FCB9-1EFB-423F-BB1A-E686CB1C3B4D}" destId="{A48E7225-D97F-4016-B067-2C4310745469}" srcOrd="1" destOrd="0" presId="urn:microsoft.com/office/officeart/2005/8/layout/hierarchy1"/>
    <dgm:cxn modelId="{E4260F31-F2D1-47CF-AC4C-E630D3E6AB1A}" type="presParOf" srcId="{A48E7225-D97F-4016-B067-2C4310745469}" destId="{625AA043-C856-43B2-A810-444EA987C065}" srcOrd="0" destOrd="0" presId="urn:microsoft.com/office/officeart/2005/8/layout/hierarchy1"/>
    <dgm:cxn modelId="{1733E8FF-C1AC-4816-B76A-2066CC7D16FB}" type="presParOf" srcId="{A48E7225-D97F-4016-B067-2C4310745469}" destId="{C8C9045D-B50B-4DE3-BBD6-605EB2B8F017}" srcOrd="1" destOrd="0" presId="urn:microsoft.com/office/officeart/2005/8/layout/hierarchy1"/>
    <dgm:cxn modelId="{D0293484-59C2-4075-9DA6-64CA33BD147D}" type="presParOf" srcId="{C8C9045D-B50B-4DE3-BBD6-605EB2B8F017}" destId="{F2B18222-EFFC-4F93-A774-E227F28AF8A4}" srcOrd="0" destOrd="0" presId="urn:microsoft.com/office/officeart/2005/8/layout/hierarchy1"/>
    <dgm:cxn modelId="{D53175F1-F49F-488C-84BB-BD56F7A29033}" type="presParOf" srcId="{F2B18222-EFFC-4F93-A774-E227F28AF8A4}" destId="{236983A1-A88C-4C50-BDDD-A2A98D7F5E34}" srcOrd="0" destOrd="0" presId="urn:microsoft.com/office/officeart/2005/8/layout/hierarchy1"/>
    <dgm:cxn modelId="{4DE4B5E2-B855-4893-8423-1193663312B2}" type="presParOf" srcId="{F2B18222-EFFC-4F93-A774-E227F28AF8A4}" destId="{758018EC-D7D7-4136-822C-CA0AFA5E9D40}" srcOrd="1" destOrd="0" presId="urn:microsoft.com/office/officeart/2005/8/layout/hierarchy1"/>
    <dgm:cxn modelId="{C4F68FD5-2CB6-40FB-B1C7-18ABED8B2EF6}" type="presParOf" srcId="{C8C9045D-B50B-4DE3-BBD6-605EB2B8F017}" destId="{0E349740-AEC5-4980-9CB2-DD9C37CD4630}" srcOrd="1" destOrd="0" presId="urn:microsoft.com/office/officeart/2005/8/layout/hierarchy1"/>
    <dgm:cxn modelId="{5DA11DB9-4097-4FC8-99DB-34B1F34261EF}" type="presParOf" srcId="{0E349740-AEC5-4980-9CB2-DD9C37CD4630}" destId="{94EE1010-7543-4473-95B1-748DCE7D4EBD}" srcOrd="0" destOrd="0" presId="urn:microsoft.com/office/officeart/2005/8/layout/hierarchy1"/>
    <dgm:cxn modelId="{6B27B061-8069-4F40-A961-B45B9569DD6F}" type="presParOf" srcId="{0E349740-AEC5-4980-9CB2-DD9C37CD4630}" destId="{9E44D4E8-3A68-4B7B-BD55-84D8D842A0C3}" srcOrd="1" destOrd="0" presId="urn:microsoft.com/office/officeart/2005/8/layout/hierarchy1"/>
    <dgm:cxn modelId="{A11505B9-57BE-4A1E-9442-174223F5EC62}" type="presParOf" srcId="{9E44D4E8-3A68-4B7B-BD55-84D8D842A0C3}" destId="{4C6C352D-1D3C-443C-B1D8-5E8462CD5D47}" srcOrd="0" destOrd="0" presId="urn:microsoft.com/office/officeart/2005/8/layout/hierarchy1"/>
    <dgm:cxn modelId="{C604E11C-E96F-4C1B-A0CC-4C8F63C6690B}" type="presParOf" srcId="{4C6C352D-1D3C-443C-B1D8-5E8462CD5D47}" destId="{23F8FD4A-BC0E-4394-8B76-A0D22891543E}" srcOrd="0" destOrd="0" presId="urn:microsoft.com/office/officeart/2005/8/layout/hierarchy1"/>
    <dgm:cxn modelId="{1211910C-55EF-4799-8BDB-F7112FBD21BA}" type="presParOf" srcId="{4C6C352D-1D3C-443C-B1D8-5E8462CD5D47}" destId="{1C260176-1EA9-49D1-ACEC-793BB69BE2F3}" srcOrd="1" destOrd="0" presId="urn:microsoft.com/office/officeart/2005/8/layout/hierarchy1"/>
    <dgm:cxn modelId="{38E27055-0A56-44C6-AEEE-3BD9F7BEC195}" type="presParOf" srcId="{9E44D4E8-3A68-4B7B-BD55-84D8D842A0C3}" destId="{4E9BD7F2-A6F0-410B-BD72-7BD5BB5751DF}" srcOrd="1" destOrd="0" presId="urn:microsoft.com/office/officeart/2005/8/layout/hierarchy1"/>
    <dgm:cxn modelId="{DD9D51BC-E820-4AA3-8FD5-38D39932D89B}" type="presParOf" srcId="{2130679C-2728-4C7A-B1CF-40A6546AC7E7}" destId="{7E26E68C-8F56-4085-B4C4-3E0030792669}" srcOrd="6" destOrd="0" presId="urn:microsoft.com/office/officeart/2005/8/layout/hierarchy1"/>
    <dgm:cxn modelId="{674C85BF-1C88-4146-AC4D-44048C090FB2}" type="presParOf" srcId="{2130679C-2728-4C7A-B1CF-40A6546AC7E7}" destId="{E478E4E3-855F-4F46-A37C-33E853476358}" srcOrd="7" destOrd="0" presId="urn:microsoft.com/office/officeart/2005/8/layout/hierarchy1"/>
    <dgm:cxn modelId="{35997C2E-80B4-414A-9065-8468A33F4B57}" type="presParOf" srcId="{E478E4E3-855F-4F46-A37C-33E853476358}" destId="{DF6705F2-D885-4943-9606-B8A47FF8A8CB}" srcOrd="0" destOrd="0" presId="urn:microsoft.com/office/officeart/2005/8/layout/hierarchy1"/>
    <dgm:cxn modelId="{08B3E48D-13AF-41CA-BB3B-D8B3EE9D2B13}" type="presParOf" srcId="{DF6705F2-D885-4943-9606-B8A47FF8A8CB}" destId="{E84C8640-0484-4974-A0E9-409E190279E9}" srcOrd="0" destOrd="0" presId="urn:microsoft.com/office/officeart/2005/8/layout/hierarchy1"/>
    <dgm:cxn modelId="{946087EC-7193-4150-812F-84BAEC0DED3F}" type="presParOf" srcId="{DF6705F2-D885-4943-9606-B8A47FF8A8CB}" destId="{81FF59E8-E201-4F73-92A7-D567909FF2A4}" srcOrd="1" destOrd="0" presId="urn:microsoft.com/office/officeart/2005/8/layout/hierarchy1"/>
    <dgm:cxn modelId="{71C33FB9-F441-49F3-B9B8-83F070A6B1FD}" type="presParOf" srcId="{E478E4E3-855F-4F46-A37C-33E853476358}" destId="{67981DDF-6A0A-4855-81E1-1B89F1F88B7A}" srcOrd="1" destOrd="0" presId="urn:microsoft.com/office/officeart/2005/8/layout/hierarchy1"/>
    <dgm:cxn modelId="{ED29E99B-169E-4296-871E-B97903EDAAD1}" type="presParOf" srcId="{67981DDF-6A0A-4855-81E1-1B89F1F88B7A}" destId="{5B6856CA-30FA-4034-ABD3-50A3CEB604A2}" srcOrd="0" destOrd="0" presId="urn:microsoft.com/office/officeart/2005/8/layout/hierarchy1"/>
    <dgm:cxn modelId="{7045B04D-0C82-47D1-A8B1-4088AFD9B59A}" type="presParOf" srcId="{67981DDF-6A0A-4855-81E1-1B89F1F88B7A}" destId="{81D5BBB8-4077-49D3-AF3F-494BC0952E89}" srcOrd="1" destOrd="0" presId="urn:microsoft.com/office/officeart/2005/8/layout/hierarchy1"/>
    <dgm:cxn modelId="{4F92CCE8-D43E-45D2-BEAE-051A693CE024}" type="presParOf" srcId="{81D5BBB8-4077-49D3-AF3F-494BC0952E89}" destId="{D0820E19-0560-44F5-B7D9-AB6DAC6A42D8}" srcOrd="0" destOrd="0" presId="urn:microsoft.com/office/officeart/2005/8/layout/hierarchy1"/>
    <dgm:cxn modelId="{479147CC-AC28-42F4-84A7-440A801D44B2}" type="presParOf" srcId="{D0820E19-0560-44F5-B7D9-AB6DAC6A42D8}" destId="{40FE23C4-7ECC-49EF-AF56-E12BFFEF406F}" srcOrd="0" destOrd="0" presId="urn:microsoft.com/office/officeart/2005/8/layout/hierarchy1"/>
    <dgm:cxn modelId="{91095F0A-D3E7-4BC7-AF2D-2B9736FCA360}" type="presParOf" srcId="{D0820E19-0560-44F5-B7D9-AB6DAC6A42D8}" destId="{21B83EC8-1943-4A78-9116-B3966EC5A40E}" srcOrd="1" destOrd="0" presId="urn:microsoft.com/office/officeart/2005/8/layout/hierarchy1"/>
    <dgm:cxn modelId="{8133540D-4046-43DC-995F-6010F08EE16D}" type="presParOf" srcId="{81D5BBB8-4077-49D3-AF3F-494BC0952E89}" destId="{D1F86825-D331-4C07-A5E1-80B23958A7FB}" srcOrd="1" destOrd="0" presId="urn:microsoft.com/office/officeart/2005/8/layout/hierarchy1"/>
    <dgm:cxn modelId="{98486327-120F-4CFE-9878-3DB93EC23CF1}" type="presParOf" srcId="{2130679C-2728-4C7A-B1CF-40A6546AC7E7}" destId="{D9867F43-81AA-446E-B082-D348CD962B4A}" srcOrd="8" destOrd="0" presId="urn:microsoft.com/office/officeart/2005/8/layout/hierarchy1"/>
    <dgm:cxn modelId="{CD32BDC8-52B1-4351-8143-4C56F857A198}" type="presParOf" srcId="{2130679C-2728-4C7A-B1CF-40A6546AC7E7}" destId="{058A9FD3-79DA-47A3-B12D-DED1F252F1EC}" srcOrd="9" destOrd="0" presId="urn:microsoft.com/office/officeart/2005/8/layout/hierarchy1"/>
    <dgm:cxn modelId="{5E20A565-8B5D-4DCD-9C7C-9E8C26756139}" type="presParOf" srcId="{058A9FD3-79DA-47A3-B12D-DED1F252F1EC}" destId="{9D736052-C819-4553-89B1-96D73BEF20F3}" srcOrd="0" destOrd="0" presId="urn:microsoft.com/office/officeart/2005/8/layout/hierarchy1"/>
    <dgm:cxn modelId="{9D861D14-6F62-4635-BE30-D4B8C6E23141}" type="presParOf" srcId="{9D736052-C819-4553-89B1-96D73BEF20F3}" destId="{D57597E5-3C4A-4055-8AFE-150ACBA07CB3}" srcOrd="0" destOrd="0" presId="urn:microsoft.com/office/officeart/2005/8/layout/hierarchy1"/>
    <dgm:cxn modelId="{706C0A65-ADEF-491C-AE63-C3ACE342500B}" type="presParOf" srcId="{9D736052-C819-4553-89B1-96D73BEF20F3}" destId="{210AD39E-B359-42C0-9F55-56B850DA7C5E}" srcOrd="1" destOrd="0" presId="urn:microsoft.com/office/officeart/2005/8/layout/hierarchy1"/>
    <dgm:cxn modelId="{6E11542F-5BDC-482F-B232-DA72C454A805}" type="presParOf" srcId="{058A9FD3-79DA-47A3-B12D-DED1F252F1EC}" destId="{F9F2BB78-F920-464A-98F5-3E778527B3BD}" srcOrd="1" destOrd="0" presId="urn:microsoft.com/office/officeart/2005/8/layout/hierarchy1"/>
    <dgm:cxn modelId="{0AAD0FCE-C68A-4CDA-8944-2A6B94CB850B}" type="presParOf" srcId="{F9F2BB78-F920-464A-98F5-3E778527B3BD}" destId="{7F7DFE96-BAD4-4D8A-A3FA-4819C90B98FC}" srcOrd="0" destOrd="0" presId="urn:microsoft.com/office/officeart/2005/8/layout/hierarchy1"/>
    <dgm:cxn modelId="{F3B6E5D5-0C51-40BC-BF64-52C8E36A84E2}" type="presParOf" srcId="{F9F2BB78-F920-464A-98F5-3E778527B3BD}" destId="{E14274A5-3D2E-4451-A4E7-4AF838B8EABA}" srcOrd="1" destOrd="0" presId="urn:microsoft.com/office/officeart/2005/8/layout/hierarchy1"/>
    <dgm:cxn modelId="{19D44E71-96CE-43B9-BCCD-139B96F771B6}" type="presParOf" srcId="{E14274A5-3D2E-4451-A4E7-4AF838B8EABA}" destId="{1E80D960-9B32-4724-85A1-35006B856FA4}" srcOrd="0" destOrd="0" presId="urn:microsoft.com/office/officeart/2005/8/layout/hierarchy1"/>
    <dgm:cxn modelId="{363BF6B2-B0F7-46BB-96DF-043FAF523DB2}" type="presParOf" srcId="{1E80D960-9B32-4724-85A1-35006B856FA4}" destId="{A87727B8-6CEA-40EF-A740-265F73B0C3BE}" srcOrd="0" destOrd="0" presId="urn:microsoft.com/office/officeart/2005/8/layout/hierarchy1"/>
    <dgm:cxn modelId="{46EF99D4-F13C-4341-9399-6480E2D066BD}" type="presParOf" srcId="{1E80D960-9B32-4724-85A1-35006B856FA4}" destId="{414D0886-C7A7-448B-904F-1D4D77FD6B93}" srcOrd="1" destOrd="0" presId="urn:microsoft.com/office/officeart/2005/8/layout/hierarchy1"/>
    <dgm:cxn modelId="{B0F867B5-837A-4B7E-B923-24FC410BF7CD}" type="presParOf" srcId="{E14274A5-3D2E-4451-A4E7-4AF838B8EABA}" destId="{098D26A2-B1D6-420D-AEC3-55065778A59D}" srcOrd="1" destOrd="0" presId="urn:microsoft.com/office/officeart/2005/8/layout/hierarchy1"/>
    <dgm:cxn modelId="{38F6664C-E64C-47D9-BCFB-5EDFE4060A9B}" type="presParOf" srcId="{2130679C-2728-4C7A-B1CF-40A6546AC7E7}" destId="{FBD86720-2E14-41CA-B5EC-77D71936090D}" srcOrd="10" destOrd="0" presId="urn:microsoft.com/office/officeart/2005/8/layout/hierarchy1"/>
    <dgm:cxn modelId="{CF067150-BD36-4528-8281-09AFB1127E60}" type="presParOf" srcId="{2130679C-2728-4C7A-B1CF-40A6546AC7E7}" destId="{F3F52C94-5B46-4AC2-A098-243A2483B317}" srcOrd="11" destOrd="0" presId="urn:microsoft.com/office/officeart/2005/8/layout/hierarchy1"/>
    <dgm:cxn modelId="{FF51E0CA-A9A3-4070-BEC8-EBCA3D772F8E}" type="presParOf" srcId="{F3F52C94-5B46-4AC2-A098-243A2483B317}" destId="{8E331F94-7D74-4108-A618-3E38EA2E38F9}" srcOrd="0" destOrd="0" presId="urn:microsoft.com/office/officeart/2005/8/layout/hierarchy1"/>
    <dgm:cxn modelId="{1FE23176-7911-4651-9CFA-344D455B6661}" type="presParOf" srcId="{8E331F94-7D74-4108-A618-3E38EA2E38F9}" destId="{21E7BE6C-D1F9-4996-BF00-1843E9310581}" srcOrd="0" destOrd="0" presId="urn:microsoft.com/office/officeart/2005/8/layout/hierarchy1"/>
    <dgm:cxn modelId="{4209A574-EFF8-465B-A72A-C9EF55324369}" type="presParOf" srcId="{8E331F94-7D74-4108-A618-3E38EA2E38F9}" destId="{FADB739A-EAA4-4BF4-8490-A77BACD997F2}" srcOrd="1" destOrd="0" presId="urn:microsoft.com/office/officeart/2005/8/layout/hierarchy1"/>
    <dgm:cxn modelId="{7B24FA83-369B-4FF1-875D-62EE567A57A6}" type="presParOf" srcId="{F3F52C94-5B46-4AC2-A098-243A2483B317}" destId="{2EFD71E8-37D3-4805-8C6A-0C3FADE58E10}" srcOrd="1" destOrd="0" presId="urn:microsoft.com/office/officeart/2005/8/layout/hierarchy1"/>
    <dgm:cxn modelId="{5815C7EE-0684-4417-98AE-FD761B7C3359}" type="presParOf" srcId="{2EFD71E8-37D3-4805-8C6A-0C3FADE58E10}" destId="{B7AAF341-2E9E-4629-843F-82E6FFFC8B74}" srcOrd="0" destOrd="0" presId="urn:microsoft.com/office/officeart/2005/8/layout/hierarchy1"/>
    <dgm:cxn modelId="{2DC2E43A-23B0-447C-8B59-696417B4EC58}" type="presParOf" srcId="{2EFD71E8-37D3-4805-8C6A-0C3FADE58E10}" destId="{5686D7CD-08EA-47C3-B256-B1850CE8A7BD}" srcOrd="1" destOrd="0" presId="urn:microsoft.com/office/officeart/2005/8/layout/hierarchy1"/>
    <dgm:cxn modelId="{4A55BEBA-9FCA-4253-8773-B5CBF276340F}" type="presParOf" srcId="{5686D7CD-08EA-47C3-B256-B1850CE8A7BD}" destId="{F81BE934-9705-4BA6-B58C-E9765BE1D9DE}" srcOrd="0" destOrd="0" presId="urn:microsoft.com/office/officeart/2005/8/layout/hierarchy1"/>
    <dgm:cxn modelId="{4AA91B97-FD87-469C-BFCD-4A52E22E6911}" type="presParOf" srcId="{F81BE934-9705-4BA6-B58C-E9765BE1D9DE}" destId="{2EB3F23B-B4A7-4AD8-8336-5E484C18BC3B}" srcOrd="0" destOrd="0" presId="urn:microsoft.com/office/officeart/2005/8/layout/hierarchy1"/>
    <dgm:cxn modelId="{1063DB1D-136E-4B5F-A663-46630BA2F5D1}" type="presParOf" srcId="{F81BE934-9705-4BA6-B58C-E9765BE1D9DE}" destId="{55F6F7B2-47D4-4140-B844-C887DC914671}" srcOrd="1" destOrd="0" presId="urn:microsoft.com/office/officeart/2005/8/layout/hierarchy1"/>
    <dgm:cxn modelId="{5AB9CB67-32EE-414A-8FE2-48D9B95A2E38}" type="presParOf" srcId="{5686D7CD-08EA-47C3-B256-B1850CE8A7BD}" destId="{4A59EBF5-593F-446E-82FB-8336F0FBB6E7}" srcOrd="1" destOrd="0" presId="urn:microsoft.com/office/officeart/2005/8/layout/hierarchy1"/>
    <dgm:cxn modelId="{F3CBAEF8-7EAA-4850-8767-38A839D0E52A}" type="presParOf" srcId="{4A59EBF5-593F-446E-82FB-8336F0FBB6E7}" destId="{BBC0F6C9-28EE-4E9B-B3E7-6148B468324B}" srcOrd="0" destOrd="0" presId="urn:microsoft.com/office/officeart/2005/8/layout/hierarchy1"/>
    <dgm:cxn modelId="{51000329-15F4-429C-979E-36F7406B28E2}" type="presParOf" srcId="{4A59EBF5-593F-446E-82FB-8336F0FBB6E7}" destId="{F382C15B-C0C8-4AA5-9ADD-C19486FD734B}" srcOrd="1" destOrd="0" presId="urn:microsoft.com/office/officeart/2005/8/layout/hierarchy1"/>
    <dgm:cxn modelId="{2F24AE6F-8EA9-4BB7-B3FE-52BD5FD26C57}" type="presParOf" srcId="{F382C15B-C0C8-4AA5-9ADD-C19486FD734B}" destId="{031DD656-123C-4B59-BF1A-DEB8FF009644}" srcOrd="0" destOrd="0" presId="urn:microsoft.com/office/officeart/2005/8/layout/hierarchy1"/>
    <dgm:cxn modelId="{1A54E248-3DA9-459F-92BE-6B21913D4916}" type="presParOf" srcId="{031DD656-123C-4B59-BF1A-DEB8FF009644}" destId="{D178529B-6B98-44F3-96FA-2BD82BE0CCAB}" srcOrd="0" destOrd="0" presId="urn:microsoft.com/office/officeart/2005/8/layout/hierarchy1"/>
    <dgm:cxn modelId="{35B0974A-68A2-4365-AE86-21108700299B}" type="presParOf" srcId="{031DD656-123C-4B59-BF1A-DEB8FF009644}" destId="{0FBCA772-B69E-4EDA-9B42-0461752B43C1}" srcOrd="1" destOrd="0" presId="urn:microsoft.com/office/officeart/2005/8/layout/hierarchy1"/>
    <dgm:cxn modelId="{4CB5B519-2405-487E-A437-C252DD3532A0}" type="presParOf" srcId="{F382C15B-C0C8-4AA5-9ADD-C19486FD734B}" destId="{CE6369BB-F9C9-4426-A590-121915E6085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FDA60E-ACD1-491E-8D46-DA1BDB9DD53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CBABF1-8887-4C91-A96F-E51BF3E348D4}">
      <dgm:prSet phldrT="[Text]" custT="1"/>
      <dgm:spPr/>
      <dgm:t>
        <a:bodyPr/>
        <a:lstStyle/>
        <a:p>
          <a:r>
            <a:rPr lang="cs-CZ" sz="4000" b="1" dirty="0" smtClean="0"/>
            <a:t>Uhlovodíky</a:t>
          </a:r>
          <a:endParaRPr lang="cs-CZ" sz="4000" b="1" dirty="0"/>
        </a:p>
      </dgm:t>
    </dgm:pt>
    <dgm:pt modelId="{6CFB62F7-D017-46E1-916F-746485D16E5C}" type="parTrans" cxnId="{CE927406-0D66-4196-BD55-0F1BFE2633DF}">
      <dgm:prSet/>
      <dgm:spPr/>
      <dgm:t>
        <a:bodyPr/>
        <a:lstStyle/>
        <a:p>
          <a:endParaRPr lang="cs-CZ"/>
        </a:p>
      </dgm:t>
    </dgm:pt>
    <dgm:pt modelId="{D1E76CB7-ADC9-4001-AC2F-6035DB7C78B8}" type="sibTrans" cxnId="{CE927406-0D66-4196-BD55-0F1BFE2633DF}">
      <dgm:prSet/>
      <dgm:spPr/>
      <dgm:t>
        <a:bodyPr/>
        <a:lstStyle/>
        <a:p>
          <a:endParaRPr lang="cs-CZ"/>
        </a:p>
      </dgm:t>
    </dgm:pt>
    <dgm:pt modelId="{5C4241ED-8731-422B-B9D3-9FEB69400AF0}">
      <dgm:prSet phldrT="[Text]" custT="1"/>
      <dgm:spPr/>
      <dgm:t>
        <a:bodyPr/>
        <a:lstStyle/>
        <a:p>
          <a:r>
            <a:rPr lang="cs-CZ" sz="2400" b="1" dirty="0" err="1" smtClean="0"/>
            <a:t>Alkany</a:t>
          </a:r>
          <a:r>
            <a:rPr lang="cs-CZ" sz="2400" dirty="0" smtClean="0"/>
            <a:t> </a:t>
          </a:r>
          <a:endParaRPr lang="cs-CZ" sz="2400" dirty="0"/>
        </a:p>
      </dgm:t>
    </dgm:pt>
    <dgm:pt modelId="{0EDB579A-1753-437B-A6C7-B76E8237F172}" type="parTrans" cxnId="{6A93F46D-0C5E-4AEB-A604-4DA69434B588}">
      <dgm:prSet/>
      <dgm:spPr/>
      <dgm:t>
        <a:bodyPr/>
        <a:lstStyle/>
        <a:p>
          <a:endParaRPr lang="cs-CZ"/>
        </a:p>
      </dgm:t>
    </dgm:pt>
    <dgm:pt modelId="{22ABCF80-5CE2-423C-A97E-641814B1DCBE}" type="sibTrans" cxnId="{6A93F46D-0C5E-4AEB-A604-4DA69434B588}">
      <dgm:prSet/>
      <dgm:spPr/>
      <dgm:t>
        <a:bodyPr/>
        <a:lstStyle/>
        <a:p>
          <a:endParaRPr lang="cs-CZ"/>
        </a:p>
      </dgm:t>
    </dgm:pt>
    <dgm:pt modelId="{44A6F4A2-72D7-47DB-878E-60336C025321}">
      <dgm:prSet phldrT="[Text]" custT="1"/>
      <dgm:spPr/>
      <dgm:t>
        <a:bodyPr/>
        <a:lstStyle/>
        <a:p>
          <a:r>
            <a:rPr lang="cs-CZ" sz="1600" b="1" dirty="0" smtClean="0"/>
            <a:t>Cykloalkany</a:t>
          </a:r>
          <a:r>
            <a:rPr lang="cs-CZ" sz="1500" b="1" dirty="0" smtClean="0"/>
            <a:t> </a:t>
          </a:r>
          <a:endParaRPr lang="cs-CZ" sz="1500" b="1" dirty="0"/>
        </a:p>
      </dgm:t>
    </dgm:pt>
    <dgm:pt modelId="{00511844-8626-4E26-A649-5F9DF51CEA1B}" type="parTrans" cxnId="{278C87B0-EC3D-47F9-8623-D65F25AF7D31}">
      <dgm:prSet/>
      <dgm:spPr/>
      <dgm:t>
        <a:bodyPr/>
        <a:lstStyle/>
        <a:p>
          <a:endParaRPr lang="cs-CZ"/>
        </a:p>
      </dgm:t>
    </dgm:pt>
    <dgm:pt modelId="{E1B5F721-FB2A-4A90-8373-F77AFCD6DF70}" type="sibTrans" cxnId="{278C87B0-EC3D-47F9-8623-D65F25AF7D31}">
      <dgm:prSet/>
      <dgm:spPr/>
      <dgm:t>
        <a:bodyPr/>
        <a:lstStyle/>
        <a:p>
          <a:endParaRPr lang="cs-CZ"/>
        </a:p>
      </dgm:t>
    </dgm:pt>
    <dgm:pt modelId="{B4A9BFAB-0230-4072-98A2-AF7273903E2F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Alkeny</a:t>
          </a:r>
          <a:endParaRPr lang="cs-CZ" dirty="0"/>
        </a:p>
      </dgm:t>
    </dgm:pt>
    <dgm:pt modelId="{5474E332-8BD8-4D3D-B61A-74A8F0E85C39}" type="parTrans" cxnId="{8A4ADE9B-37FD-4617-9667-8F86D1095664}">
      <dgm:prSet/>
      <dgm:spPr/>
      <dgm:t>
        <a:bodyPr/>
        <a:lstStyle/>
        <a:p>
          <a:endParaRPr lang="cs-CZ"/>
        </a:p>
      </dgm:t>
    </dgm:pt>
    <dgm:pt modelId="{FDBDE46C-3BDF-4CF0-BAB1-FA38FEDA070B}" type="sibTrans" cxnId="{8A4ADE9B-37FD-4617-9667-8F86D1095664}">
      <dgm:prSet/>
      <dgm:spPr/>
      <dgm:t>
        <a:bodyPr/>
        <a:lstStyle/>
        <a:p>
          <a:endParaRPr lang="cs-CZ"/>
        </a:p>
      </dgm:t>
    </dgm:pt>
    <dgm:pt modelId="{467BDB1C-E06B-486F-BC00-8C3FFA4F0CA0}">
      <dgm:prSet phldrT="[Text]"/>
      <dgm:spPr/>
      <dgm:t>
        <a:bodyPr/>
        <a:lstStyle/>
        <a:p>
          <a:r>
            <a:rPr lang="cs-CZ" b="1" dirty="0" smtClean="0"/>
            <a:t>Dieny</a:t>
          </a:r>
          <a:r>
            <a:rPr lang="cs-CZ" dirty="0" smtClean="0"/>
            <a:t> </a:t>
          </a:r>
          <a:endParaRPr lang="cs-CZ" dirty="0"/>
        </a:p>
      </dgm:t>
    </dgm:pt>
    <dgm:pt modelId="{8492C980-3AEE-425A-A85F-49E680B27B2D}" type="parTrans" cxnId="{9FC1789A-C94D-46A9-841B-EA666110C368}">
      <dgm:prSet/>
      <dgm:spPr/>
      <dgm:t>
        <a:bodyPr/>
        <a:lstStyle/>
        <a:p>
          <a:endParaRPr lang="cs-CZ"/>
        </a:p>
      </dgm:t>
    </dgm:pt>
    <dgm:pt modelId="{4F20D66B-8613-4D39-8D7D-EE2B96B742DF}" type="sibTrans" cxnId="{9FC1789A-C94D-46A9-841B-EA666110C368}">
      <dgm:prSet/>
      <dgm:spPr/>
      <dgm:t>
        <a:bodyPr/>
        <a:lstStyle/>
        <a:p>
          <a:endParaRPr lang="cs-CZ"/>
        </a:p>
      </dgm:t>
    </dgm:pt>
    <dgm:pt modelId="{E13EEFAB-A27B-418F-B0DB-E1B94F8827C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Alkiny</a:t>
          </a:r>
          <a:endParaRPr lang="cs-CZ" b="1" dirty="0">
            <a:solidFill>
              <a:srgbClr val="FF0000"/>
            </a:solidFill>
          </a:endParaRPr>
        </a:p>
      </dgm:t>
    </dgm:pt>
    <dgm:pt modelId="{FDF17BCE-4B56-4046-B3F9-43BF82209B28}" type="parTrans" cxnId="{180C67DB-EA0B-480E-8D5C-8E544D32DD85}">
      <dgm:prSet/>
      <dgm:spPr/>
      <dgm:t>
        <a:bodyPr/>
        <a:lstStyle/>
        <a:p>
          <a:endParaRPr lang="cs-CZ"/>
        </a:p>
      </dgm:t>
    </dgm:pt>
    <dgm:pt modelId="{D445E68B-A6BC-4D2F-B2DA-14E52E39048B}" type="sibTrans" cxnId="{180C67DB-EA0B-480E-8D5C-8E544D32DD85}">
      <dgm:prSet/>
      <dgm:spPr/>
      <dgm:t>
        <a:bodyPr/>
        <a:lstStyle/>
        <a:p>
          <a:endParaRPr lang="cs-CZ"/>
        </a:p>
      </dgm:t>
    </dgm:pt>
    <dgm:pt modelId="{1E6E1A24-8D90-4CCD-8308-B2DA934DC906}">
      <dgm:prSet/>
      <dgm:spPr/>
      <dgm:t>
        <a:bodyPr/>
        <a:lstStyle/>
        <a:p>
          <a:r>
            <a:rPr lang="cs-CZ" b="1" dirty="0" err="1" smtClean="0"/>
            <a:t>Areny</a:t>
          </a:r>
          <a:r>
            <a:rPr lang="cs-CZ" dirty="0" smtClean="0"/>
            <a:t> </a:t>
          </a:r>
          <a:endParaRPr lang="cs-CZ" dirty="0"/>
        </a:p>
      </dgm:t>
    </dgm:pt>
    <dgm:pt modelId="{52F87BAA-2F70-421B-AC4F-208067100C82}" type="parTrans" cxnId="{594FB8CB-363E-4BE0-8D97-DA8852D1BCE5}">
      <dgm:prSet/>
      <dgm:spPr/>
      <dgm:t>
        <a:bodyPr/>
        <a:lstStyle/>
        <a:p>
          <a:endParaRPr lang="cs-CZ"/>
        </a:p>
      </dgm:t>
    </dgm:pt>
    <dgm:pt modelId="{5DA6C4A0-5629-4506-BCBD-2FEC914F26BE}" type="sibTrans" cxnId="{594FB8CB-363E-4BE0-8D97-DA8852D1BCE5}">
      <dgm:prSet/>
      <dgm:spPr/>
      <dgm:t>
        <a:bodyPr/>
        <a:lstStyle/>
        <a:p>
          <a:endParaRPr lang="cs-CZ"/>
        </a:p>
      </dgm:t>
    </dgm:pt>
    <dgm:pt modelId="{484E5273-0867-40B3-8A10-AAE609028FC8}">
      <dgm:prSet/>
      <dgm:spPr/>
      <dgm:t>
        <a:bodyPr/>
        <a:lstStyle/>
        <a:p>
          <a:r>
            <a:rPr lang="cs-CZ" b="1" dirty="0" err="1" smtClean="0">
              <a:solidFill>
                <a:srgbClr val="FF0000"/>
              </a:solidFill>
            </a:rPr>
            <a:t>methan</a:t>
          </a:r>
          <a:endParaRPr lang="cs-CZ" b="1" dirty="0">
            <a:solidFill>
              <a:srgbClr val="FF0000"/>
            </a:solidFill>
          </a:endParaRPr>
        </a:p>
      </dgm:t>
    </dgm:pt>
    <dgm:pt modelId="{CC7265BF-F945-47A7-B100-156D05F04B0F}" type="parTrans" cxnId="{F9920E89-F65C-4D33-8BA2-3C170AB0559C}">
      <dgm:prSet/>
      <dgm:spPr/>
      <dgm:t>
        <a:bodyPr/>
        <a:lstStyle/>
        <a:p>
          <a:endParaRPr lang="cs-CZ"/>
        </a:p>
      </dgm:t>
    </dgm:pt>
    <dgm:pt modelId="{490AD1A5-76F9-4634-95CC-876A99F190F9}" type="sibTrans" cxnId="{F9920E89-F65C-4D33-8BA2-3C170AB0559C}">
      <dgm:prSet/>
      <dgm:spPr/>
      <dgm:t>
        <a:bodyPr/>
        <a:lstStyle/>
        <a:p>
          <a:endParaRPr lang="cs-CZ"/>
        </a:p>
      </dgm:t>
    </dgm:pt>
    <dgm:pt modelId="{F11D87FC-74DB-41C7-936A-490D924974EA}">
      <dgm:prSet/>
      <dgm:spPr/>
      <dgm:t>
        <a:bodyPr/>
        <a:lstStyle/>
        <a:p>
          <a:r>
            <a:rPr lang="cs-CZ" b="1" dirty="0" err="1" smtClean="0">
              <a:solidFill>
                <a:srgbClr val="FF0000"/>
              </a:solidFill>
            </a:rPr>
            <a:t>ethan</a:t>
          </a:r>
          <a:endParaRPr lang="cs-CZ" b="1" dirty="0">
            <a:solidFill>
              <a:srgbClr val="FF0000"/>
            </a:solidFill>
          </a:endParaRPr>
        </a:p>
      </dgm:t>
    </dgm:pt>
    <dgm:pt modelId="{7B383328-4CE2-4407-81B8-47494088845F}" type="parTrans" cxnId="{CCC35603-B242-49B4-BDC9-76F5C3DF6445}">
      <dgm:prSet/>
      <dgm:spPr/>
      <dgm:t>
        <a:bodyPr/>
        <a:lstStyle/>
        <a:p>
          <a:endParaRPr lang="cs-CZ"/>
        </a:p>
      </dgm:t>
    </dgm:pt>
    <dgm:pt modelId="{FDDCDA6E-C01F-43BC-93D8-8F011597601D}" type="sibTrans" cxnId="{CCC35603-B242-49B4-BDC9-76F5C3DF6445}">
      <dgm:prSet/>
      <dgm:spPr/>
      <dgm:t>
        <a:bodyPr/>
        <a:lstStyle/>
        <a:p>
          <a:endParaRPr lang="cs-CZ"/>
        </a:p>
      </dgm:t>
    </dgm:pt>
    <dgm:pt modelId="{EB230B4D-39A0-4C2B-AE48-9E11A02045C4}">
      <dgm:prSet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cyklohexan</a:t>
          </a:r>
          <a:endParaRPr lang="cs-CZ" b="1" dirty="0">
            <a:solidFill>
              <a:srgbClr val="FF0000"/>
            </a:solidFill>
          </a:endParaRPr>
        </a:p>
      </dgm:t>
    </dgm:pt>
    <dgm:pt modelId="{B7C0E26F-E431-45DD-8B1E-36579E53A2CB}" type="parTrans" cxnId="{B45E6F9B-53A8-419A-BCD3-2B7E5D1BCBB2}">
      <dgm:prSet/>
      <dgm:spPr/>
      <dgm:t>
        <a:bodyPr/>
        <a:lstStyle/>
        <a:p>
          <a:endParaRPr lang="cs-CZ"/>
        </a:p>
      </dgm:t>
    </dgm:pt>
    <dgm:pt modelId="{7E75D4A3-3DE0-4AD3-9BBF-33434F4CE6C1}" type="sibTrans" cxnId="{B45E6F9B-53A8-419A-BCD3-2B7E5D1BCBB2}">
      <dgm:prSet/>
      <dgm:spPr/>
      <dgm:t>
        <a:bodyPr/>
        <a:lstStyle/>
        <a:p>
          <a:endParaRPr lang="cs-CZ"/>
        </a:p>
      </dgm:t>
    </dgm:pt>
    <dgm:pt modelId="{5F16745E-5E1A-4CCD-88AB-8CF6CF1950ED}">
      <dgm:prSet/>
      <dgm:spPr/>
      <dgm:t>
        <a:bodyPr/>
        <a:lstStyle/>
        <a:p>
          <a:r>
            <a:rPr lang="cs-CZ" b="1" dirty="0" err="1" smtClean="0">
              <a:solidFill>
                <a:srgbClr val="FF0000"/>
              </a:solidFill>
            </a:rPr>
            <a:t>ethen</a:t>
          </a:r>
          <a:endParaRPr lang="cs-CZ" b="1" dirty="0">
            <a:solidFill>
              <a:srgbClr val="FF0000"/>
            </a:solidFill>
          </a:endParaRPr>
        </a:p>
      </dgm:t>
    </dgm:pt>
    <dgm:pt modelId="{2F87926B-481A-4222-8D3D-34B5E71DBD64}" type="parTrans" cxnId="{93A914BE-4CFA-42BB-91B3-681D1DC65FF7}">
      <dgm:prSet/>
      <dgm:spPr/>
      <dgm:t>
        <a:bodyPr/>
        <a:lstStyle/>
        <a:p>
          <a:endParaRPr lang="cs-CZ"/>
        </a:p>
      </dgm:t>
    </dgm:pt>
    <dgm:pt modelId="{920B44F4-2675-4E73-911B-0DB0306A52DE}" type="sibTrans" cxnId="{93A914BE-4CFA-42BB-91B3-681D1DC65FF7}">
      <dgm:prSet/>
      <dgm:spPr/>
      <dgm:t>
        <a:bodyPr/>
        <a:lstStyle/>
        <a:p>
          <a:endParaRPr lang="cs-CZ"/>
        </a:p>
      </dgm:t>
    </dgm:pt>
    <dgm:pt modelId="{DBB859B6-08A5-477B-B835-335CB132BB6C}">
      <dgm:prSet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propen</a:t>
          </a:r>
          <a:endParaRPr lang="cs-CZ" b="1" dirty="0">
            <a:solidFill>
              <a:srgbClr val="FF0000"/>
            </a:solidFill>
          </a:endParaRPr>
        </a:p>
      </dgm:t>
    </dgm:pt>
    <dgm:pt modelId="{8BA3D70E-F025-42A1-BAA7-AEFDE652C2F0}" type="parTrans" cxnId="{97238885-FEE8-48CC-9B29-3EDD1BBF9FAA}">
      <dgm:prSet/>
      <dgm:spPr/>
      <dgm:t>
        <a:bodyPr/>
        <a:lstStyle/>
        <a:p>
          <a:endParaRPr lang="cs-CZ"/>
        </a:p>
      </dgm:t>
    </dgm:pt>
    <dgm:pt modelId="{CF5ADC34-0419-46B8-94C8-FE9531A0DC1E}" type="sibTrans" cxnId="{97238885-FEE8-48CC-9B29-3EDD1BBF9FAA}">
      <dgm:prSet/>
      <dgm:spPr/>
      <dgm:t>
        <a:bodyPr/>
        <a:lstStyle/>
        <a:p>
          <a:endParaRPr lang="cs-CZ"/>
        </a:p>
      </dgm:t>
    </dgm:pt>
    <dgm:pt modelId="{F3B453A4-0CD2-4A58-BC0B-1E9629E19697}">
      <dgm:prSet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butadien</a:t>
          </a:r>
          <a:endParaRPr lang="cs-CZ" b="1" dirty="0">
            <a:solidFill>
              <a:srgbClr val="FF0000"/>
            </a:solidFill>
          </a:endParaRPr>
        </a:p>
      </dgm:t>
    </dgm:pt>
    <dgm:pt modelId="{21C0DB34-14BE-42F6-8F82-31751C73CE3C}" type="parTrans" cxnId="{E5193BC6-05E0-4D3F-A8D3-3BB5BD1A2BBB}">
      <dgm:prSet/>
      <dgm:spPr/>
      <dgm:t>
        <a:bodyPr/>
        <a:lstStyle/>
        <a:p>
          <a:endParaRPr lang="cs-CZ"/>
        </a:p>
      </dgm:t>
    </dgm:pt>
    <dgm:pt modelId="{D3D6435A-6939-4A42-B1B9-FDA779089C7D}" type="sibTrans" cxnId="{E5193BC6-05E0-4D3F-A8D3-3BB5BD1A2BBB}">
      <dgm:prSet/>
      <dgm:spPr/>
      <dgm:t>
        <a:bodyPr/>
        <a:lstStyle/>
        <a:p>
          <a:endParaRPr lang="cs-CZ"/>
        </a:p>
      </dgm:t>
    </dgm:pt>
    <dgm:pt modelId="{F3B256BB-5EFD-4334-A95E-E0FCD2D15BF5}">
      <dgm:prSet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acetylen</a:t>
          </a:r>
          <a:endParaRPr lang="cs-CZ" b="1" dirty="0">
            <a:solidFill>
              <a:srgbClr val="FF0000"/>
            </a:solidFill>
          </a:endParaRPr>
        </a:p>
      </dgm:t>
    </dgm:pt>
    <dgm:pt modelId="{5EA3F137-0715-4440-B35F-35B2817E969A}" type="parTrans" cxnId="{91452784-9482-4C08-BE1F-DF38DB02AED1}">
      <dgm:prSet/>
      <dgm:spPr/>
      <dgm:t>
        <a:bodyPr/>
        <a:lstStyle/>
        <a:p>
          <a:endParaRPr lang="cs-CZ"/>
        </a:p>
      </dgm:t>
    </dgm:pt>
    <dgm:pt modelId="{C7EF3146-6611-432E-9EE9-03F2765BB0C2}" type="sibTrans" cxnId="{91452784-9482-4C08-BE1F-DF38DB02AED1}">
      <dgm:prSet/>
      <dgm:spPr/>
      <dgm:t>
        <a:bodyPr/>
        <a:lstStyle/>
        <a:p>
          <a:endParaRPr lang="cs-CZ"/>
        </a:p>
      </dgm:t>
    </dgm:pt>
    <dgm:pt modelId="{9BE9E5EA-D2B0-4D03-868F-B2510147DD81}">
      <dgm:prSet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benzen</a:t>
          </a:r>
          <a:endParaRPr lang="cs-CZ" b="1" dirty="0">
            <a:solidFill>
              <a:srgbClr val="FF0000"/>
            </a:solidFill>
          </a:endParaRPr>
        </a:p>
      </dgm:t>
    </dgm:pt>
    <dgm:pt modelId="{3AFAAFE1-54B3-4D0A-A27B-DF52A73C22A8}" type="parTrans" cxnId="{87F1918E-C421-41E6-AEBA-65233EA42AED}">
      <dgm:prSet/>
      <dgm:spPr/>
      <dgm:t>
        <a:bodyPr/>
        <a:lstStyle/>
        <a:p>
          <a:endParaRPr lang="cs-CZ"/>
        </a:p>
      </dgm:t>
    </dgm:pt>
    <dgm:pt modelId="{20FB2083-764D-4F34-96D1-585EB30968F1}" type="sibTrans" cxnId="{87F1918E-C421-41E6-AEBA-65233EA42AED}">
      <dgm:prSet/>
      <dgm:spPr/>
      <dgm:t>
        <a:bodyPr/>
        <a:lstStyle/>
        <a:p>
          <a:endParaRPr lang="cs-CZ"/>
        </a:p>
      </dgm:t>
    </dgm:pt>
    <dgm:pt modelId="{DC83DBA9-6E7C-4BCE-9306-0D9CC55FBF94}">
      <dgm:prSet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naftalen</a:t>
          </a:r>
          <a:endParaRPr lang="cs-CZ" b="1" dirty="0">
            <a:solidFill>
              <a:srgbClr val="FF0000"/>
            </a:solidFill>
          </a:endParaRPr>
        </a:p>
      </dgm:t>
    </dgm:pt>
    <dgm:pt modelId="{12D706BE-3518-4DC8-9CFA-2D90CE37E2DA}" type="parTrans" cxnId="{23B81689-0F4F-4E61-A606-A48174ADD9C5}">
      <dgm:prSet/>
      <dgm:spPr/>
      <dgm:t>
        <a:bodyPr/>
        <a:lstStyle/>
        <a:p>
          <a:endParaRPr lang="cs-CZ"/>
        </a:p>
      </dgm:t>
    </dgm:pt>
    <dgm:pt modelId="{A1343CD0-33FD-416E-AA63-91F1A87091FB}" type="sibTrans" cxnId="{23B81689-0F4F-4E61-A606-A48174ADD9C5}">
      <dgm:prSet/>
      <dgm:spPr/>
      <dgm:t>
        <a:bodyPr/>
        <a:lstStyle/>
        <a:p>
          <a:endParaRPr lang="cs-CZ"/>
        </a:p>
      </dgm:t>
    </dgm:pt>
    <dgm:pt modelId="{12AF99F2-5860-4872-B008-7E00ADCD2AC6}" type="pres">
      <dgm:prSet presAssocID="{18FDA60E-ACD1-491E-8D46-DA1BDB9DD53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BBC4C19-054B-4B7E-8C9A-9E0DF6659435}" type="pres">
      <dgm:prSet presAssocID="{15CBABF1-8887-4C91-A96F-E51BF3E348D4}" presName="hierRoot1" presStyleCnt="0"/>
      <dgm:spPr/>
    </dgm:pt>
    <dgm:pt modelId="{8282EDF4-FFCF-44E3-A86C-483E83529D92}" type="pres">
      <dgm:prSet presAssocID="{15CBABF1-8887-4C91-A96F-E51BF3E348D4}" presName="composite" presStyleCnt="0"/>
      <dgm:spPr/>
    </dgm:pt>
    <dgm:pt modelId="{F3225318-9FC7-4144-8868-EA387C2AC654}" type="pres">
      <dgm:prSet presAssocID="{15CBABF1-8887-4C91-A96F-E51BF3E348D4}" presName="background" presStyleLbl="node0" presStyleIdx="0" presStyleCnt="1"/>
      <dgm:spPr/>
    </dgm:pt>
    <dgm:pt modelId="{D8D95B39-A59D-4B59-9401-56C78D117183}" type="pres">
      <dgm:prSet presAssocID="{15CBABF1-8887-4C91-A96F-E51BF3E348D4}" presName="text" presStyleLbl="fgAcc0" presStyleIdx="0" presStyleCnt="1" custScaleX="352440" custScaleY="14660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130679C-2728-4C7A-B1CF-40A6546AC7E7}" type="pres">
      <dgm:prSet presAssocID="{15CBABF1-8887-4C91-A96F-E51BF3E348D4}" presName="hierChild2" presStyleCnt="0"/>
      <dgm:spPr/>
    </dgm:pt>
    <dgm:pt modelId="{6299001B-DDAC-496F-A052-26D960DB29AC}" type="pres">
      <dgm:prSet presAssocID="{0EDB579A-1753-437B-A6C7-B76E8237F172}" presName="Name10" presStyleLbl="parChTrans1D2" presStyleIdx="0" presStyleCnt="6"/>
      <dgm:spPr/>
      <dgm:t>
        <a:bodyPr/>
        <a:lstStyle/>
        <a:p>
          <a:endParaRPr lang="cs-CZ"/>
        </a:p>
      </dgm:t>
    </dgm:pt>
    <dgm:pt modelId="{6B66A6B0-B585-43E3-A41F-5B203A820A4F}" type="pres">
      <dgm:prSet presAssocID="{5C4241ED-8731-422B-B9D3-9FEB69400AF0}" presName="hierRoot2" presStyleCnt="0"/>
      <dgm:spPr/>
    </dgm:pt>
    <dgm:pt modelId="{42123BEA-442F-4CF8-A467-2D2AE3273D4A}" type="pres">
      <dgm:prSet presAssocID="{5C4241ED-8731-422B-B9D3-9FEB69400AF0}" presName="composite2" presStyleCnt="0"/>
      <dgm:spPr/>
    </dgm:pt>
    <dgm:pt modelId="{3E0B9DD8-07D2-401D-AF6E-116DDD8CA7CF}" type="pres">
      <dgm:prSet presAssocID="{5C4241ED-8731-422B-B9D3-9FEB69400AF0}" presName="background2" presStyleLbl="node2" presStyleIdx="0" presStyleCnt="6"/>
      <dgm:spPr/>
    </dgm:pt>
    <dgm:pt modelId="{28AABFEE-4997-46C1-A2EB-40CD9F382C31}" type="pres">
      <dgm:prSet presAssocID="{5C4241ED-8731-422B-B9D3-9FEB69400AF0}" presName="text2" presStyleLbl="fgAcc2" presStyleIdx="0" presStyleCnt="6" custScaleX="12058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7A5C62-71F1-4760-8D22-B300EC2732FE}" type="pres">
      <dgm:prSet presAssocID="{5C4241ED-8731-422B-B9D3-9FEB69400AF0}" presName="hierChild3" presStyleCnt="0"/>
      <dgm:spPr/>
    </dgm:pt>
    <dgm:pt modelId="{B22EBB09-5469-46E1-939F-30CE88FCC51B}" type="pres">
      <dgm:prSet presAssocID="{CC7265BF-F945-47A7-B100-156D05F04B0F}" presName="Name17" presStyleLbl="parChTrans1D3" presStyleIdx="0" presStyleCnt="6"/>
      <dgm:spPr/>
      <dgm:t>
        <a:bodyPr/>
        <a:lstStyle/>
        <a:p>
          <a:endParaRPr lang="cs-CZ"/>
        </a:p>
      </dgm:t>
    </dgm:pt>
    <dgm:pt modelId="{BA466462-C580-45CC-A7E7-1938040C1D6E}" type="pres">
      <dgm:prSet presAssocID="{484E5273-0867-40B3-8A10-AAE609028FC8}" presName="hierRoot3" presStyleCnt="0"/>
      <dgm:spPr/>
    </dgm:pt>
    <dgm:pt modelId="{3849C8CE-3865-43E2-82DD-0CFEBEE8B136}" type="pres">
      <dgm:prSet presAssocID="{484E5273-0867-40B3-8A10-AAE609028FC8}" presName="composite3" presStyleCnt="0"/>
      <dgm:spPr/>
    </dgm:pt>
    <dgm:pt modelId="{160B3B92-64E8-4A09-A0F8-7B2B42BCC10E}" type="pres">
      <dgm:prSet presAssocID="{484E5273-0867-40B3-8A10-AAE609028FC8}" presName="background3" presStyleLbl="node3" presStyleIdx="0" presStyleCnt="6"/>
      <dgm:spPr/>
    </dgm:pt>
    <dgm:pt modelId="{2FAB16B7-623F-4F1A-B1B4-ED90C87C2834}" type="pres">
      <dgm:prSet presAssocID="{484E5273-0867-40B3-8A10-AAE609028FC8}" presName="text3" presStyleLbl="fgAcc3" presStyleIdx="0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6B3853F-3EAF-4C3A-B5C8-8D7EAA5F7543}" type="pres">
      <dgm:prSet presAssocID="{484E5273-0867-40B3-8A10-AAE609028FC8}" presName="hierChild4" presStyleCnt="0"/>
      <dgm:spPr/>
    </dgm:pt>
    <dgm:pt modelId="{54605923-0BA5-4D54-AD3B-76FE354CD8DA}" type="pres">
      <dgm:prSet presAssocID="{7B383328-4CE2-4407-81B8-47494088845F}" presName="Name23" presStyleLbl="parChTrans1D4" presStyleIdx="0" presStyleCnt="3"/>
      <dgm:spPr/>
      <dgm:t>
        <a:bodyPr/>
        <a:lstStyle/>
        <a:p>
          <a:endParaRPr lang="cs-CZ"/>
        </a:p>
      </dgm:t>
    </dgm:pt>
    <dgm:pt modelId="{72AE1125-FBFA-46D0-BCFE-11C22235572B}" type="pres">
      <dgm:prSet presAssocID="{F11D87FC-74DB-41C7-936A-490D924974EA}" presName="hierRoot4" presStyleCnt="0"/>
      <dgm:spPr/>
    </dgm:pt>
    <dgm:pt modelId="{BF4C4787-9DA6-4541-A9EA-0E53DC55E157}" type="pres">
      <dgm:prSet presAssocID="{F11D87FC-74DB-41C7-936A-490D924974EA}" presName="composite4" presStyleCnt="0"/>
      <dgm:spPr/>
    </dgm:pt>
    <dgm:pt modelId="{C8713746-B2A6-4B40-A231-1BA1433C44F7}" type="pres">
      <dgm:prSet presAssocID="{F11D87FC-74DB-41C7-936A-490D924974EA}" presName="background4" presStyleLbl="node4" presStyleIdx="0" presStyleCnt="3"/>
      <dgm:spPr/>
    </dgm:pt>
    <dgm:pt modelId="{2D7324EC-20B9-4E9C-BF6E-D03515A13EDD}" type="pres">
      <dgm:prSet presAssocID="{F11D87FC-74DB-41C7-936A-490D924974EA}" presName="text4" presStyleLbl="fgAcc4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55181ED-0CD1-4E99-86E1-B30E5140EC98}" type="pres">
      <dgm:prSet presAssocID="{F11D87FC-74DB-41C7-936A-490D924974EA}" presName="hierChild5" presStyleCnt="0"/>
      <dgm:spPr/>
    </dgm:pt>
    <dgm:pt modelId="{66BCE82E-EFDA-4511-9408-186BB02BFDAF}" type="pres">
      <dgm:prSet presAssocID="{00511844-8626-4E26-A649-5F9DF51CEA1B}" presName="Name10" presStyleLbl="parChTrans1D2" presStyleIdx="1" presStyleCnt="6"/>
      <dgm:spPr/>
      <dgm:t>
        <a:bodyPr/>
        <a:lstStyle/>
        <a:p>
          <a:endParaRPr lang="cs-CZ"/>
        </a:p>
      </dgm:t>
    </dgm:pt>
    <dgm:pt modelId="{2BEF1AFC-C8B0-4953-AF44-86BA14F0EE93}" type="pres">
      <dgm:prSet presAssocID="{44A6F4A2-72D7-47DB-878E-60336C025321}" presName="hierRoot2" presStyleCnt="0"/>
      <dgm:spPr/>
    </dgm:pt>
    <dgm:pt modelId="{59770B02-90B7-4D43-96D0-32FC03DF323D}" type="pres">
      <dgm:prSet presAssocID="{44A6F4A2-72D7-47DB-878E-60336C025321}" presName="composite2" presStyleCnt="0"/>
      <dgm:spPr/>
    </dgm:pt>
    <dgm:pt modelId="{92A7EEE2-2B2A-49F8-9139-E2B4B53A424A}" type="pres">
      <dgm:prSet presAssocID="{44A6F4A2-72D7-47DB-878E-60336C025321}" presName="background2" presStyleLbl="node2" presStyleIdx="1" presStyleCnt="6"/>
      <dgm:spPr/>
    </dgm:pt>
    <dgm:pt modelId="{552F8FE3-1211-4530-96C8-8554EFC474E6}" type="pres">
      <dgm:prSet presAssocID="{44A6F4A2-72D7-47DB-878E-60336C025321}" presName="text2" presStyleLbl="fgAcc2" presStyleIdx="1" presStyleCnt="6" custScaleX="13452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2996845-343B-4374-B524-86879FCE14ED}" type="pres">
      <dgm:prSet presAssocID="{44A6F4A2-72D7-47DB-878E-60336C025321}" presName="hierChild3" presStyleCnt="0"/>
      <dgm:spPr/>
    </dgm:pt>
    <dgm:pt modelId="{BDCB4C91-FBDB-4BEF-83E0-C323990EF31B}" type="pres">
      <dgm:prSet presAssocID="{B7C0E26F-E431-45DD-8B1E-36579E53A2CB}" presName="Name17" presStyleLbl="parChTrans1D3" presStyleIdx="1" presStyleCnt="6"/>
      <dgm:spPr/>
      <dgm:t>
        <a:bodyPr/>
        <a:lstStyle/>
        <a:p>
          <a:endParaRPr lang="cs-CZ"/>
        </a:p>
      </dgm:t>
    </dgm:pt>
    <dgm:pt modelId="{9C987570-8DF4-40C0-8B77-C153A7E2EC36}" type="pres">
      <dgm:prSet presAssocID="{EB230B4D-39A0-4C2B-AE48-9E11A02045C4}" presName="hierRoot3" presStyleCnt="0"/>
      <dgm:spPr/>
    </dgm:pt>
    <dgm:pt modelId="{912ADE81-5C95-4265-9775-A20A986D22EC}" type="pres">
      <dgm:prSet presAssocID="{EB230B4D-39A0-4C2B-AE48-9E11A02045C4}" presName="composite3" presStyleCnt="0"/>
      <dgm:spPr/>
    </dgm:pt>
    <dgm:pt modelId="{423188E5-3513-4B0B-A0E2-9BB71C822354}" type="pres">
      <dgm:prSet presAssocID="{EB230B4D-39A0-4C2B-AE48-9E11A02045C4}" presName="background3" presStyleLbl="node3" presStyleIdx="1" presStyleCnt="6"/>
      <dgm:spPr/>
    </dgm:pt>
    <dgm:pt modelId="{9F7EB35D-7DB3-44E4-BB94-A93B315A3411}" type="pres">
      <dgm:prSet presAssocID="{EB230B4D-39A0-4C2B-AE48-9E11A02045C4}" presName="text3" presStyleLbl="fgAcc3" presStyleIdx="1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7FF0F40-3ABA-464F-9637-5747A98F6051}" type="pres">
      <dgm:prSet presAssocID="{EB230B4D-39A0-4C2B-AE48-9E11A02045C4}" presName="hierChild4" presStyleCnt="0"/>
      <dgm:spPr/>
    </dgm:pt>
    <dgm:pt modelId="{90F152B8-0069-4393-9ABA-DDA11C84F978}" type="pres">
      <dgm:prSet presAssocID="{5474E332-8BD8-4D3D-B61A-74A8F0E85C39}" presName="Name10" presStyleLbl="parChTrans1D2" presStyleIdx="2" presStyleCnt="6"/>
      <dgm:spPr/>
      <dgm:t>
        <a:bodyPr/>
        <a:lstStyle/>
        <a:p>
          <a:endParaRPr lang="cs-CZ"/>
        </a:p>
      </dgm:t>
    </dgm:pt>
    <dgm:pt modelId="{A2F8FCB9-1EFB-423F-BB1A-E686CB1C3B4D}" type="pres">
      <dgm:prSet presAssocID="{B4A9BFAB-0230-4072-98A2-AF7273903E2F}" presName="hierRoot2" presStyleCnt="0"/>
      <dgm:spPr/>
    </dgm:pt>
    <dgm:pt modelId="{FB8B4BB9-4C55-4461-B146-7A3808D307CA}" type="pres">
      <dgm:prSet presAssocID="{B4A9BFAB-0230-4072-98A2-AF7273903E2F}" presName="composite2" presStyleCnt="0"/>
      <dgm:spPr/>
    </dgm:pt>
    <dgm:pt modelId="{07ED3064-DF6E-448B-953B-DE8EE8135AE9}" type="pres">
      <dgm:prSet presAssocID="{B4A9BFAB-0230-4072-98A2-AF7273903E2F}" presName="background2" presStyleLbl="node2" presStyleIdx="2" presStyleCnt="6"/>
      <dgm:spPr/>
    </dgm:pt>
    <dgm:pt modelId="{9EA3F501-9717-4F41-BC6E-23AB39436F22}" type="pres">
      <dgm:prSet presAssocID="{B4A9BFAB-0230-4072-98A2-AF7273903E2F}" presName="text2" presStyleLbl="fgAcc2" presStyleIdx="2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48E7225-D97F-4016-B067-2C4310745469}" type="pres">
      <dgm:prSet presAssocID="{B4A9BFAB-0230-4072-98A2-AF7273903E2F}" presName="hierChild3" presStyleCnt="0"/>
      <dgm:spPr/>
    </dgm:pt>
    <dgm:pt modelId="{625AA043-C856-43B2-A810-444EA987C065}" type="pres">
      <dgm:prSet presAssocID="{2F87926B-481A-4222-8D3D-34B5E71DBD64}" presName="Name17" presStyleLbl="parChTrans1D3" presStyleIdx="2" presStyleCnt="6"/>
      <dgm:spPr/>
      <dgm:t>
        <a:bodyPr/>
        <a:lstStyle/>
        <a:p>
          <a:endParaRPr lang="cs-CZ"/>
        </a:p>
      </dgm:t>
    </dgm:pt>
    <dgm:pt modelId="{C8C9045D-B50B-4DE3-BBD6-605EB2B8F017}" type="pres">
      <dgm:prSet presAssocID="{5F16745E-5E1A-4CCD-88AB-8CF6CF1950ED}" presName="hierRoot3" presStyleCnt="0"/>
      <dgm:spPr/>
    </dgm:pt>
    <dgm:pt modelId="{F2B18222-EFFC-4F93-A774-E227F28AF8A4}" type="pres">
      <dgm:prSet presAssocID="{5F16745E-5E1A-4CCD-88AB-8CF6CF1950ED}" presName="composite3" presStyleCnt="0"/>
      <dgm:spPr/>
    </dgm:pt>
    <dgm:pt modelId="{236983A1-A88C-4C50-BDDD-A2A98D7F5E34}" type="pres">
      <dgm:prSet presAssocID="{5F16745E-5E1A-4CCD-88AB-8CF6CF1950ED}" presName="background3" presStyleLbl="node3" presStyleIdx="2" presStyleCnt="6"/>
      <dgm:spPr/>
    </dgm:pt>
    <dgm:pt modelId="{758018EC-D7D7-4136-822C-CA0AFA5E9D40}" type="pres">
      <dgm:prSet presAssocID="{5F16745E-5E1A-4CCD-88AB-8CF6CF1950ED}" presName="text3" presStyleLbl="fgAcc3" presStyleIdx="2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E349740-AEC5-4980-9CB2-DD9C37CD4630}" type="pres">
      <dgm:prSet presAssocID="{5F16745E-5E1A-4CCD-88AB-8CF6CF1950ED}" presName="hierChild4" presStyleCnt="0"/>
      <dgm:spPr/>
    </dgm:pt>
    <dgm:pt modelId="{94EE1010-7543-4473-95B1-748DCE7D4EBD}" type="pres">
      <dgm:prSet presAssocID="{8BA3D70E-F025-42A1-BAA7-AEFDE652C2F0}" presName="Name23" presStyleLbl="parChTrans1D4" presStyleIdx="1" presStyleCnt="3"/>
      <dgm:spPr/>
      <dgm:t>
        <a:bodyPr/>
        <a:lstStyle/>
        <a:p>
          <a:endParaRPr lang="cs-CZ"/>
        </a:p>
      </dgm:t>
    </dgm:pt>
    <dgm:pt modelId="{9E44D4E8-3A68-4B7B-BD55-84D8D842A0C3}" type="pres">
      <dgm:prSet presAssocID="{DBB859B6-08A5-477B-B835-335CB132BB6C}" presName="hierRoot4" presStyleCnt="0"/>
      <dgm:spPr/>
    </dgm:pt>
    <dgm:pt modelId="{4C6C352D-1D3C-443C-B1D8-5E8462CD5D47}" type="pres">
      <dgm:prSet presAssocID="{DBB859B6-08A5-477B-B835-335CB132BB6C}" presName="composite4" presStyleCnt="0"/>
      <dgm:spPr/>
    </dgm:pt>
    <dgm:pt modelId="{23F8FD4A-BC0E-4394-8B76-A0D22891543E}" type="pres">
      <dgm:prSet presAssocID="{DBB859B6-08A5-477B-B835-335CB132BB6C}" presName="background4" presStyleLbl="node4" presStyleIdx="1" presStyleCnt="3"/>
      <dgm:spPr/>
    </dgm:pt>
    <dgm:pt modelId="{1C260176-1EA9-49D1-ACEC-793BB69BE2F3}" type="pres">
      <dgm:prSet presAssocID="{DBB859B6-08A5-477B-B835-335CB132BB6C}" presName="text4" presStyleLbl="fgAcc4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9BD7F2-A6F0-410B-BD72-7BD5BB5751DF}" type="pres">
      <dgm:prSet presAssocID="{DBB859B6-08A5-477B-B835-335CB132BB6C}" presName="hierChild5" presStyleCnt="0"/>
      <dgm:spPr/>
    </dgm:pt>
    <dgm:pt modelId="{7E26E68C-8F56-4085-B4C4-3E0030792669}" type="pres">
      <dgm:prSet presAssocID="{8492C980-3AEE-425A-A85F-49E680B27B2D}" presName="Name10" presStyleLbl="parChTrans1D2" presStyleIdx="3" presStyleCnt="6"/>
      <dgm:spPr/>
      <dgm:t>
        <a:bodyPr/>
        <a:lstStyle/>
        <a:p>
          <a:endParaRPr lang="cs-CZ"/>
        </a:p>
      </dgm:t>
    </dgm:pt>
    <dgm:pt modelId="{E478E4E3-855F-4F46-A37C-33E853476358}" type="pres">
      <dgm:prSet presAssocID="{467BDB1C-E06B-486F-BC00-8C3FFA4F0CA0}" presName="hierRoot2" presStyleCnt="0"/>
      <dgm:spPr/>
    </dgm:pt>
    <dgm:pt modelId="{DF6705F2-D885-4943-9606-B8A47FF8A8CB}" type="pres">
      <dgm:prSet presAssocID="{467BDB1C-E06B-486F-BC00-8C3FFA4F0CA0}" presName="composite2" presStyleCnt="0"/>
      <dgm:spPr/>
    </dgm:pt>
    <dgm:pt modelId="{E84C8640-0484-4974-A0E9-409E190279E9}" type="pres">
      <dgm:prSet presAssocID="{467BDB1C-E06B-486F-BC00-8C3FFA4F0CA0}" presName="background2" presStyleLbl="node2" presStyleIdx="3" presStyleCnt="6"/>
      <dgm:spPr/>
    </dgm:pt>
    <dgm:pt modelId="{81FF59E8-E201-4F73-92A7-D567909FF2A4}" type="pres">
      <dgm:prSet presAssocID="{467BDB1C-E06B-486F-BC00-8C3FFA4F0CA0}" presName="text2" presStyleLbl="fgAcc2" presStyleIdx="3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7981DDF-6A0A-4855-81E1-1B89F1F88B7A}" type="pres">
      <dgm:prSet presAssocID="{467BDB1C-E06B-486F-BC00-8C3FFA4F0CA0}" presName="hierChild3" presStyleCnt="0"/>
      <dgm:spPr/>
    </dgm:pt>
    <dgm:pt modelId="{5B6856CA-30FA-4034-ABD3-50A3CEB604A2}" type="pres">
      <dgm:prSet presAssocID="{21C0DB34-14BE-42F6-8F82-31751C73CE3C}" presName="Name17" presStyleLbl="parChTrans1D3" presStyleIdx="3" presStyleCnt="6"/>
      <dgm:spPr/>
      <dgm:t>
        <a:bodyPr/>
        <a:lstStyle/>
        <a:p>
          <a:endParaRPr lang="cs-CZ"/>
        </a:p>
      </dgm:t>
    </dgm:pt>
    <dgm:pt modelId="{81D5BBB8-4077-49D3-AF3F-494BC0952E89}" type="pres">
      <dgm:prSet presAssocID="{F3B453A4-0CD2-4A58-BC0B-1E9629E19697}" presName="hierRoot3" presStyleCnt="0"/>
      <dgm:spPr/>
    </dgm:pt>
    <dgm:pt modelId="{D0820E19-0560-44F5-B7D9-AB6DAC6A42D8}" type="pres">
      <dgm:prSet presAssocID="{F3B453A4-0CD2-4A58-BC0B-1E9629E19697}" presName="composite3" presStyleCnt="0"/>
      <dgm:spPr/>
    </dgm:pt>
    <dgm:pt modelId="{40FE23C4-7ECC-49EF-AF56-E12BFFEF406F}" type="pres">
      <dgm:prSet presAssocID="{F3B453A4-0CD2-4A58-BC0B-1E9629E19697}" presName="background3" presStyleLbl="node3" presStyleIdx="3" presStyleCnt="6"/>
      <dgm:spPr/>
    </dgm:pt>
    <dgm:pt modelId="{21B83EC8-1943-4A78-9116-B3966EC5A40E}" type="pres">
      <dgm:prSet presAssocID="{F3B453A4-0CD2-4A58-BC0B-1E9629E19697}" presName="text3" presStyleLbl="fgAcc3" presStyleIdx="3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1F86825-D331-4C07-A5E1-80B23958A7FB}" type="pres">
      <dgm:prSet presAssocID="{F3B453A4-0CD2-4A58-BC0B-1E9629E19697}" presName="hierChild4" presStyleCnt="0"/>
      <dgm:spPr/>
    </dgm:pt>
    <dgm:pt modelId="{D9867F43-81AA-446E-B082-D348CD962B4A}" type="pres">
      <dgm:prSet presAssocID="{FDF17BCE-4B56-4046-B3F9-43BF82209B28}" presName="Name10" presStyleLbl="parChTrans1D2" presStyleIdx="4" presStyleCnt="6"/>
      <dgm:spPr/>
      <dgm:t>
        <a:bodyPr/>
        <a:lstStyle/>
        <a:p>
          <a:endParaRPr lang="cs-CZ"/>
        </a:p>
      </dgm:t>
    </dgm:pt>
    <dgm:pt modelId="{058A9FD3-79DA-47A3-B12D-DED1F252F1EC}" type="pres">
      <dgm:prSet presAssocID="{E13EEFAB-A27B-418F-B0DB-E1B94F8827C7}" presName="hierRoot2" presStyleCnt="0"/>
      <dgm:spPr/>
    </dgm:pt>
    <dgm:pt modelId="{9D736052-C819-4553-89B1-96D73BEF20F3}" type="pres">
      <dgm:prSet presAssocID="{E13EEFAB-A27B-418F-B0DB-E1B94F8827C7}" presName="composite2" presStyleCnt="0"/>
      <dgm:spPr/>
    </dgm:pt>
    <dgm:pt modelId="{D57597E5-3C4A-4055-8AFE-150ACBA07CB3}" type="pres">
      <dgm:prSet presAssocID="{E13EEFAB-A27B-418F-B0DB-E1B94F8827C7}" presName="background2" presStyleLbl="node2" presStyleIdx="4" presStyleCnt="6"/>
      <dgm:spPr/>
    </dgm:pt>
    <dgm:pt modelId="{210AD39E-B359-42C0-9F55-56B850DA7C5E}" type="pres">
      <dgm:prSet presAssocID="{E13EEFAB-A27B-418F-B0DB-E1B94F8827C7}" presName="text2" presStyleLbl="fgAcc2" presStyleIdx="4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9F2BB78-F920-464A-98F5-3E778527B3BD}" type="pres">
      <dgm:prSet presAssocID="{E13EEFAB-A27B-418F-B0DB-E1B94F8827C7}" presName="hierChild3" presStyleCnt="0"/>
      <dgm:spPr/>
    </dgm:pt>
    <dgm:pt modelId="{7F7DFE96-BAD4-4D8A-A3FA-4819C90B98FC}" type="pres">
      <dgm:prSet presAssocID="{5EA3F137-0715-4440-B35F-35B2817E969A}" presName="Name17" presStyleLbl="parChTrans1D3" presStyleIdx="4" presStyleCnt="6"/>
      <dgm:spPr/>
      <dgm:t>
        <a:bodyPr/>
        <a:lstStyle/>
        <a:p>
          <a:endParaRPr lang="cs-CZ"/>
        </a:p>
      </dgm:t>
    </dgm:pt>
    <dgm:pt modelId="{E14274A5-3D2E-4451-A4E7-4AF838B8EABA}" type="pres">
      <dgm:prSet presAssocID="{F3B256BB-5EFD-4334-A95E-E0FCD2D15BF5}" presName="hierRoot3" presStyleCnt="0"/>
      <dgm:spPr/>
    </dgm:pt>
    <dgm:pt modelId="{1E80D960-9B32-4724-85A1-35006B856FA4}" type="pres">
      <dgm:prSet presAssocID="{F3B256BB-5EFD-4334-A95E-E0FCD2D15BF5}" presName="composite3" presStyleCnt="0"/>
      <dgm:spPr/>
    </dgm:pt>
    <dgm:pt modelId="{A87727B8-6CEA-40EF-A740-265F73B0C3BE}" type="pres">
      <dgm:prSet presAssocID="{F3B256BB-5EFD-4334-A95E-E0FCD2D15BF5}" presName="background3" presStyleLbl="node3" presStyleIdx="4" presStyleCnt="6"/>
      <dgm:spPr/>
    </dgm:pt>
    <dgm:pt modelId="{414D0886-C7A7-448B-904F-1D4D77FD6B93}" type="pres">
      <dgm:prSet presAssocID="{F3B256BB-5EFD-4334-A95E-E0FCD2D15BF5}" presName="text3" presStyleLbl="fgAcc3" presStyleIdx="4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8D26A2-B1D6-420D-AEC3-55065778A59D}" type="pres">
      <dgm:prSet presAssocID="{F3B256BB-5EFD-4334-A95E-E0FCD2D15BF5}" presName="hierChild4" presStyleCnt="0"/>
      <dgm:spPr/>
    </dgm:pt>
    <dgm:pt modelId="{FBD86720-2E14-41CA-B5EC-77D71936090D}" type="pres">
      <dgm:prSet presAssocID="{52F87BAA-2F70-421B-AC4F-208067100C82}" presName="Name10" presStyleLbl="parChTrans1D2" presStyleIdx="5" presStyleCnt="6"/>
      <dgm:spPr/>
      <dgm:t>
        <a:bodyPr/>
        <a:lstStyle/>
        <a:p>
          <a:endParaRPr lang="cs-CZ"/>
        </a:p>
      </dgm:t>
    </dgm:pt>
    <dgm:pt modelId="{F3F52C94-5B46-4AC2-A098-243A2483B317}" type="pres">
      <dgm:prSet presAssocID="{1E6E1A24-8D90-4CCD-8308-B2DA934DC906}" presName="hierRoot2" presStyleCnt="0"/>
      <dgm:spPr/>
    </dgm:pt>
    <dgm:pt modelId="{8E331F94-7D74-4108-A618-3E38EA2E38F9}" type="pres">
      <dgm:prSet presAssocID="{1E6E1A24-8D90-4CCD-8308-B2DA934DC906}" presName="composite2" presStyleCnt="0"/>
      <dgm:spPr/>
    </dgm:pt>
    <dgm:pt modelId="{21E7BE6C-D1F9-4996-BF00-1843E9310581}" type="pres">
      <dgm:prSet presAssocID="{1E6E1A24-8D90-4CCD-8308-B2DA934DC906}" presName="background2" presStyleLbl="node2" presStyleIdx="5" presStyleCnt="6"/>
      <dgm:spPr/>
    </dgm:pt>
    <dgm:pt modelId="{FADB739A-EAA4-4BF4-8490-A77BACD997F2}" type="pres">
      <dgm:prSet presAssocID="{1E6E1A24-8D90-4CCD-8308-B2DA934DC906}" presName="text2" presStyleLbl="fgAcc2" presStyleIdx="5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EFD71E8-37D3-4805-8C6A-0C3FADE58E10}" type="pres">
      <dgm:prSet presAssocID="{1E6E1A24-8D90-4CCD-8308-B2DA934DC906}" presName="hierChild3" presStyleCnt="0"/>
      <dgm:spPr/>
    </dgm:pt>
    <dgm:pt modelId="{B7AAF341-2E9E-4629-843F-82E6FFFC8B74}" type="pres">
      <dgm:prSet presAssocID="{3AFAAFE1-54B3-4D0A-A27B-DF52A73C22A8}" presName="Name17" presStyleLbl="parChTrans1D3" presStyleIdx="5" presStyleCnt="6"/>
      <dgm:spPr/>
      <dgm:t>
        <a:bodyPr/>
        <a:lstStyle/>
        <a:p>
          <a:endParaRPr lang="cs-CZ"/>
        </a:p>
      </dgm:t>
    </dgm:pt>
    <dgm:pt modelId="{5686D7CD-08EA-47C3-B256-B1850CE8A7BD}" type="pres">
      <dgm:prSet presAssocID="{9BE9E5EA-D2B0-4D03-868F-B2510147DD81}" presName="hierRoot3" presStyleCnt="0"/>
      <dgm:spPr/>
    </dgm:pt>
    <dgm:pt modelId="{F81BE934-9705-4BA6-B58C-E9765BE1D9DE}" type="pres">
      <dgm:prSet presAssocID="{9BE9E5EA-D2B0-4D03-868F-B2510147DD81}" presName="composite3" presStyleCnt="0"/>
      <dgm:spPr/>
    </dgm:pt>
    <dgm:pt modelId="{2EB3F23B-B4A7-4AD8-8336-5E484C18BC3B}" type="pres">
      <dgm:prSet presAssocID="{9BE9E5EA-D2B0-4D03-868F-B2510147DD81}" presName="background3" presStyleLbl="node3" presStyleIdx="5" presStyleCnt="6"/>
      <dgm:spPr/>
    </dgm:pt>
    <dgm:pt modelId="{55F6F7B2-47D4-4140-B844-C887DC914671}" type="pres">
      <dgm:prSet presAssocID="{9BE9E5EA-D2B0-4D03-868F-B2510147DD81}" presName="text3" presStyleLbl="fgAcc3" presStyleIdx="5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A59EBF5-593F-446E-82FB-8336F0FBB6E7}" type="pres">
      <dgm:prSet presAssocID="{9BE9E5EA-D2B0-4D03-868F-B2510147DD81}" presName="hierChild4" presStyleCnt="0"/>
      <dgm:spPr/>
    </dgm:pt>
    <dgm:pt modelId="{BBC0F6C9-28EE-4E9B-B3E7-6148B468324B}" type="pres">
      <dgm:prSet presAssocID="{12D706BE-3518-4DC8-9CFA-2D90CE37E2DA}" presName="Name23" presStyleLbl="parChTrans1D4" presStyleIdx="2" presStyleCnt="3"/>
      <dgm:spPr/>
      <dgm:t>
        <a:bodyPr/>
        <a:lstStyle/>
        <a:p>
          <a:endParaRPr lang="cs-CZ"/>
        </a:p>
      </dgm:t>
    </dgm:pt>
    <dgm:pt modelId="{F382C15B-C0C8-4AA5-9ADD-C19486FD734B}" type="pres">
      <dgm:prSet presAssocID="{DC83DBA9-6E7C-4BCE-9306-0D9CC55FBF94}" presName="hierRoot4" presStyleCnt="0"/>
      <dgm:spPr/>
    </dgm:pt>
    <dgm:pt modelId="{031DD656-123C-4B59-BF1A-DEB8FF009644}" type="pres">
      <dgm:prSet presAssocID="{DC83DBA9-6E7C-4BCE-9306-0D9CC55FBF94}" presName="composite4" presStyleCnt="0"/>
      <dgm:spPr/>
    </dgm:pt>
    <dgm:pt modelId="{D178529B-6B98-44F3-96FA-2BD82BE0CCAB}" type="pres">
      <dgm:prSet presAssocID="{DC83DBA9-6E7C-4BCE-9306-0D9CC55FBF94}" presName="background4" presStyleLbl="node4" presStyleIdx="2" presStyleCnt="3"/>
      <dgm:spPr/>
    </dgm:pt>
    <dgm:pt modelId="{0FBCA772-B69E-4EDA-9B42-0461752B43C1}" type="pres">
      <dgm:prSet presAssocID="{DC83DBA9-6E7C-4BCE-9306-0D9CC55FBF94}" presName="text4" presStyleLbl="fgAcc4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E6369BB-F9C9-4426-A590-121915E6085E}" type="pres">
      <dgm:prSet presAssocID="{DC83DBA9-6E7C-4BCE-9306-0D9CC55FBF94}" presName="hierChild5" presStyleCnt="0"/>
      <dgm:spPr/>
    </dgm:pt>
  </dgm:ptLst>
  <dgm:cxnLst>
    <dgm:cxn modelId="{147F1F11-5E2A-416C-8B07-8691146A21A6}" type="presOf" srcId="{5C4241ED-8731-422B-B9D3-9FEB69400AF0}" destId="{28AABFEE-4997-46C1-A2EB-40CD9F382C31}" srcOrd="0" destOrd="0" presId="urn:microsoft.com/office/officeart/2005/8/layout/hierarchy1"/>
    <dgm:cxn modelId="{A8580FD0-FF03-4762-AE4F-175F207F36AB}" type="presOf" srcId="{467BDB1C-E06B-486F-BC00-8C3FFA4F0CA0}" destId="{81FF59E8-E201-4F73-92A7-D567909FF2A4}" srcOrd="0" destOrd="0" presId="urn:microsoft.com/office/officeart/2005/8/layout/hierarchy1"/>
    <dgm:cxn modelId="{6A93F46D-0C5E-4AEB-A604-4DA69434B588}" srcId="{15CBABF1-8887-4C91-A96F-E51BF3E348D4}" destId="{5C4241ED-8731-422B-B9D3-9FEB69400AF0}" srcOrd="0" destOrd="0" parTransId="{0EDB579A-1753-437B-A6C7-B76E8237F172}" sibTransId="{22ABCF80-5CE2-423C-A97E-641814B1DCBE}"/>
    <dgm:cxn modelId="{3730B917-9EA7-4446-82FD-799129586809}" type="presOf" srcId="{12D706BE-3518-4DC8-9CFA-2D90CE37E2DA}" destId="{BBC0F6C9-28EE-4E9B-B3E7-6148B468324B}" srcOrd="0" destOrd="0" presId="urn:microsoft.com/office/officeart/2005/8/layout/hierarchy1"/>
    <dgm:cxn modelId="{3148E9B3-B502-4F14-9B34-BCDF748DBCA0}" type="presOf" srcId="{5EA3F137-0715-4440-B35F-35B2817E969A}" destId="{7F7DFE96-BAD4-4D8A-A3FA-4819C90B98FC}" srcOrd="0" destOrd="0" presId="urn:microsoft.com/office/officeart/2005/8/layout/hierarchy1"/>
    <dgm:cxn modelId="{87F1918E-C421-41E6-AEBA-65233EA42AED}" srcId="{1E6E1A24-8D90-4CCD-8308-B2DA934DC906}" destId="{9BE9E5EA-D2B0-4D03-868F-B2510147DD81}" srcOrd="0" destOrd="0" parTransId="{3AFAAFE1-54B3-4D0A-A27B-DF52A73C22A8}" sibTransId="{20FB2083-764D-4F34-96D1-585EB30968F1}"/>
    <dgm:cxn modelId="{C2EC9365-7CB1-463C-AEA7-331509C72BF0}" type="presOf" srcId="{52F87BAA-2F70-421B-AC4F-208067100C82}" destId="{FBD86720-2E14-41CA-B5EC-77D71936090D}" srcOrd="0" destOrd="0" presId="urn:microsoft.com/office/officeart/2005/8/layout/hierarchy1"/>
    <dgm:cxn modelId="{1697C538-67A0-4BED-A4BF-28B8FD5DBCFC}" type="presOf" srcId="{EB230B4D-39A0-4C2B-AE48-9E11A02045C4}" destId="{9F7EB35D-7DB3-44E4-BB94-A93B315A3411}" srcOrd="0" destOrd="0" presId="urn:microsoft.com/office/officeart/2005/8/layout/hierarchy1"/>
    <dgm:cxn modelId="{99771BBB-8922-425B-AE47-88C0D922F8C3}" type="presOf" srcId="{DBB859B6-08A5-477B-B835-335CB132BB6C}" destId="{1C260176-1EA9-49D1-ACEC-793BB69BE2F3}" srcOrd="0" destOrd="0" presId="urn:microsoft.com/office/officeart/2005/8/layout/hierarchy1"/>
    <dgm:cxn modelId="{325DE345-979C-4CAC-8448-4A3D667E97CF}" type="presOf" srcId="{9BE9E5EA-D2B0-4D03-868F-B2510147DD81}" destId="{55F6F7B2-47D4-4140-B844-C887DC914671}" srcOrd="0" destOrd="0" presId="urn:microsoft.com/office/officeart/2005/8/layout/hierarchy1"/>
    <dgm:cxn modelId="{6410E288-3914-4BB0-AFC8-A137E93F7B21}" type="presOf" srcId="{DC83DBA9-6E7C-4BCE-9306-0D9CC55FBF94}" destId="{0FBCA772-B69E-4EDA-9B42-0461752B43C1}" srcOrd="0" destOrd="0" presId="urn:microsoft.com/office/officeart/2005/8/layout/hierarchy1"/>
    <dgm:cxn modelId="{A43058DF-8958-4123-BEE6-CC3E283FC7C6}" type="presOf" srcId="{00511844-8626-4E26-A649-5F9DF51CEA1B}" destId="{66BCE82E-EFDA-4511-9408-186BB02BFDAF}" srcOrd="0" destOrd="0" presId="urn:microsoft.com/office/officeart/2005/8/layout/hierarchy1"/>
    <dgm:cxn modelId="{93BAC580-8EF0-482A-B666-FEC95E880D0A}" type="presOf" srcId="{E13EEFAB-A27B-418F-B0DB-E1B94F8827C7}" destId="{210AD39E-B359-42C0-9F55-56B850DA7C5E}" srcOrd="0" destOrd="0" presId="urn:microsoft.com/office/officeart/2005/8/layout/hierarchy1"/>
    <dgm:cxn modelId="{8D7FC50B-973D-412B-8D82-601C83C5C8A9}" type="presOf" srcId="{15CBABF1-8887-4C91-A96F-E51BF3E348D4}" destId="{D8D95B39-A59D-4B59-9401-56C78D117183}" srcOrd="0" destOrd="0" presId="urn:microsoft.com/office/officeart/2005/8/layout/hierarchy1"/>
    <dgm:cxn modelId="{9FC1789A-C94D-46A9-841B-EA666110C368}" srcId="{15CBABF1-8887-4C91-A96F-E51BF3E348D4}" destId="{467BDB1C-E06B-486F-BC00-8C3FFA4F0CA0}" srcOrd="3" destOrd="0" parTransId="{8492C980-3AEE-425A-A85F-49E680B27B2D}" sibTransId="{4F20D66B-8613-4D39-8D7D-EE2B96B742DF}"/>
    <dgm:cxn modelId="{D22A78AF-E69B-46BC-A35C-95EC3AB3D7FE}" type="presOf" srcId="{F3B453A4-0CD2-4A58-BC0B-1E9629E19697}" destId="{21B83EC8-1943-4A78-9116-B3966EC5A40E}" srcOrd="0" destOrd="0" presId="urn:microsoft.com/office/officeart/2005/8/layout/hierarchy1"/>
    <dgm:cxn modelId="{3A9A1D7D-B42E-4F47-BAAB-E627749A3DBF}" type="presOf" srcId="{5F16745E-5E1A-4CCD-88AB-8CF6CF1950ED}" destId="{758018EC-D7D7-4136-822C-CA0AFA5E9D40}" srcOrd="0" destOrd="0" presId="urn:microsoft.com/office/officeart/2005/8/layout/hierarchy1"/>
    <dgm:cxn modelId="{E14F0A7D-291E-49C4-BF8B-9901A3979F42}" type="presOf" srcId="{3AFAAFE1-54B3-4D0A-A27B-DF52A73C22A8}" destId="{B7AAF341-2E9E-4629-843F-82E6FFFC8B74}" srcOrd="0" destOrd="0" presId="urn:microsoft.com/office/officeart/2005/8/layout/hierarchy1"/>
    <dgm:cxn modelId="{23B81689-0F4F-4E61-A606-A48174ADD9C5}" srcId="{9BE9E5EA-D2B0-4D03-868F-B2510147DD81}" destId="{DC83DBA9-6E7C-4BCE-9306-0D9CC55FBF94}" srcOrd="0" destOrd="0" parTransId="{12D706BE-3518-4DC8-9CFA-2D90CE37E2DA}" sibTransId="{A1343CD0-33FD-416E-AA63-91F1A87091FB}"/>
    <dgm:cxn modelId="{B45E6F9B-53A8-419A-BCD3-2B7E5D1BCBB2}" srcId="{44A6F4A2-72D7-47DB-878E-60336C025321}" destId="{EB230B4D-39A0-4C2B-AE48-9E11A02045C4}" srcOrd="0" destOrd="0" parTransId="{B7C0E26F-E431-45DD-8B1E-36579E53A2CB}" sibTransId="{7E75D4A3-3DE0-4AD3-9BBF-33434F4CE6C1}"/>
    <dgm:cxn modelId="{93551C63-CB3F-43C5-8A4D-6472EC5FB149}" type="presOf" srcId="{1E6E1A24-8D90-4CCD-8308-B2DA934DC906}" destId="{FADB739A-EAA4-4BF4-8490-A77BACD997F2}" srcOrd="0" destOrd="0" presId="urn:microsoft.com/office/officeart/2005/8/layout/hierarchy1"/>
    <dgm:cxn modelId="{90604426-022B-49BF-901F-371D65046CFD}" type="presOf" srcId="{F11D87FC-74DB-41C7-936A-490D924974EA}" destId="{2D7324EC-20B9-4E9C-BF6E-D03515A13EDD}" srcOrd="0" destOrd="0" presId="urn:microsoft.com/office/officeart/2005/8/layout/hierarchy1"/>
    <dgm:cxn modelId="{8A4ADE9B-37FD-4617-9667-8F86D1095664}" srcId="{15CBABF1-8887-4C91-A96F-E51BF3E348D4}" destId="{B4A9BFAB-0230-4072-98A2-AF7273903E2F}" srcOrd="2" destOrd="0" parTransId="{5474E332-8BD8-4D3D-B61A-74A8F0E85C39}" sibTransId="{FDBDE46C-3BDF-4CF0-BAB1-FA38FEDA070B}"/>
    <dgm:cxn modelId="{94DBC445-7231-49FB-B849-8FA04F5109EA}" type="presOf" srcId="{0EDB579A-1753-437B-A6C7-B76E8237F172}" destId="{6299001B-DDAC-496F-A052-26D960DB29AC}" srcOrd="0" destOrd="0" presId="urn:microsoft.com/office/officeart/2005/8/layout/hierarchy1"/>
    <dgm:cxn modelId="{E5193BC6-05E0-4D3F-A8D3-3BB5BD1A2BBB}" srcId="{467BDB1C-E06B-486F-BC00-8C3FFA4F0CA0}" destId="{F3B453A4-0CD2-4A58-BC0B-1E9629E19697}" srcOrd="0" destOrd="0" parTransId="{21C0DB34-14BE-42F6-8F82-31751C73CE3C}" sibTransId="{D3D6435A-6939-4A42-B1B9-FDA779089C7D}"/>
    <dgm:cxn modelId="{278C87B0-EC3D-47F9-8623-D65F25AF7D31}" srcId="{15CBABF1-8887-4C91-A96F-E51BF3E348D4}" destId="{44A6F4A2-72D7-47DB-878E-60336C025321}" srcOrd="1" destOrd="0" parTransId="{00511844-8626-4E26-A649-5F9DF51CEA1B}" sibTransId="{E1B5F721-FB2A-4A90-8373-F77AFCD6DF70}"/>
    <dgm:cxn modelId="{594FB8CB-363E-4BE0-8D97-DA8852D1BCE5}" srcId="{15CBABF1-8887-4C91-A96F-E51BF3E348D4}" destId="{1E6E1A24-8D90-4CCD-8308-B2DA934DC906}" srcOrd="5" destOrd="0" parTransId="{52F87BAA-2F70-421B-AC4F-208067100C82}" sibTransId="{5DA6C4A0-5629-4506-BCBD-2FEC914F26BE}"/>
    <dgm:cxn modelId="{91452784-9482-4C08-BE1F-DF38DB02AED1}" srcId="{E13EEFAB-A27B-418F-B0DB-E1B94F8827C7}" destId="{F3B256BB-5EFD-4334-A95E-E0FCD2D15BF5}" srcOrd="0" destOrd="0" parTransId="{5EA3F137-0715-4440-B35F-35B2817E969A}" sibTransId="{C7EF3146-6611-432E-9EE9-03F2765BB0C2}"/>
    <dgm:cxn modelId="{CC6E79BE-3BFC-4CBC-BBEF-97C205EE09F1}" type="presOf" srcId="{CC7265BF-F945-47A7-B100-156D05F04B0F}" destId="{B22EBB09-5469-46E1-939F-30CE88FCC51B}" srcOrd="0" destOrd="0" presId="urn:microsoft.com/office/officeart/2005/8/layout/hierarchy1"/>
    <dgm:cxn modelId="{71276936-9782-485E-B897-6DF66AC11CE1}" type="presOf" srcId="{484E5273-0867-40B3-8A10-AAE609028FC8}" destId="{2FAB16B7-623F-4F1A-B1B4-ED90C87C2834}" srcOrd="0" destOrd="0" presId="urn:microsoft.com/office/officeart/2005/8/layout/hierarchy1"/>
    <dgm:cxn modelId="{1E7DBF95-06C3-4794-804B-C154166540DC}" type="presOf" srcId="{7B383328-4CE2-4407-81B8-47494088845F}" destId="{54605923-0BA5-4D54-AD3B-76FE354CD8DA}" srcOrd="0" destOrd="0" presId="urn:microsoft.com/office/officeart/2005/8/layout/hierarchy1"/>
    <dgm:cxn modelId="{7DDE7C00-424B-4DAC-B43A-86D67BC97B28}" type="presOf" srcId="{F3B256BB-5EFD-4334-A95E-E0FCD2D15BF5}" destId="{414D0886-C7A7-448B-904F-1D4D77FD6B93}" srcOrd="0" destOrd="0" presId="urn:microsoft.com/office/officeart/2005/8/layout/hierarchy1"/>
    <dgm:cxn modelId="{DA653DFC-391A-4FA5-BEA6-45F5CEAC7B76}" type="presOf" srcId="{B4A9BFAB-0230-4072-98A2-AF7273903E2F}" destId="{9EA3F501-9717-4F41-BC6E-23AB39436F22}" srcOrd="0" destOrd="0" presId="urn:microsoft.com/office/officeart/2005/8/layout/hierarchy1"/>
    <dgm:cxn modelId="{3920521A-6E76-4EB4-AC14-C5C63FEC8ECF}" type="presOf" srcId="{18FDA60E-ACD1-491E-8D46-DA1BDB9DD530}" destId="{12AF99F2-5860-4872-B008-7E00ADCD2AC6}" srcOrd="0" destOrd="0" presId="urn:microsoft.com/office/officeart/2005/8/layout/hierarchy1"/>
    <dgm:cxn modelId="{F9920E89-F65C-4D33-8BA2-3C170AB0559C}" srcId="{5C4241ED-8731-422B-B9D3-9FEB69400AF0}" destId="{484E5273-0867-40B3-8A10-AAE609028FC8}" srcOrd="0" destOrd="0" parTransId="{CC7265BF-F945-47A7-B100-156D05F04B0F}" sibTransId="{490AD1A5-76F9-4634-95CC-876A99F190F9}"/>
    <dgm:cxn modelId="{3B0C79F9-6497-42CB-B06B-C482CB35E2A2}" type="presOf" srcId="{44A6F4A2-72D7-47DB-878E-60336C025321}" destId="{552F8FE3-1211-4530-96C8-8554EFC474E6}" srcOrd="0" destOrd="0" presId="urn:microsoft.com/office/officeart/2005/8/layout/hierarchy1"/>
    <dgm:cxn modelId="{93A914BE-4CFA-42BB-91B3-681D1DC65FF7}" srcId="{B4A9BFAB-0230-4072-98A2-AF7273903E2F}" destId="{5F16745E-5E1A-4CCD-88AB-8CF6CF1950ED}" srcOrd="0" destOrd="0" parTransId="{2F87926B-481A-4222-8D3D-34B5E71DBD64}" sibTransId="{920B44F4-2675-4E73-911B-0DB0306A52DE}"/>
    <dgm:cxn modelId="{CCC35603-B242-49B4-BDC9-76F5C3DF6445}" srcId="{484E5273-0867-40B3-8A10-AAE609028FC8}" destId="{F11D87FC-74DB-41C7-936A-490D924974EA}" srcOrd="0" destOrd="0" parTransId="{7B383328-4CE2-4407-81B8-47494088845F}" sibTransId="{FDDCDA6E-C01F-43BC-93D8-8F011597601D}"/>
    <dgm:cxn modelId="{8CC3405F-DEE7-4BC9-A9F5-DC02896A705E}" type="presOf" srcId="{5474E332-8BD8-4D3D-B61A-74A8F0E85C39}" destId="{90F152B8-0069-4393-9ABA-DDA11C84F978}" srcOrd="0" destOrd="0" presId="urn:microsoft.com/office/officeart/2005/8/layout/hierarchy1"/>
    <dgm:cxn modelId="{C33D2A06-29F8-4C82-B85E-40DF0DFE703C}" type="presOf" srcId="{8492C980-3AEE-425A-A85F-49E680B27B2D}" destId="{7E26E68C-8F56-4085-B4C4-3E0030792669}" srcOrd="0" destOrd="0" presId="urn:microsoft.com/office/officeart/2005/8/layout/hierarchy1"/>
    <dgm:cxn modelId="{D9C5ECC3-6E4F-4403-8D1D-2672FD32C7D5}" type="presOf" srcId="{FDF17BCE-4B56-4046-B3F9-43BF82209B28}" destId="{D9867F43-81AA-446E-B082-D348CD962B4A}" srcOrd="0" destOrd="0" presId="urn:microsoft.com/office/officeart/2005/8/layout/hierarchy1"/>
    <dgm:cxn modelId="{180C67DB-EA0B-480E-8D5C-8E544D32DD85}" srcId="{15CBABF1-8887-4C91-A96F-E51BF3E348D4}" destId="{E13EEFAB-A27B-418F-B0DB-E1B94F8827C7}" srcOrd="4" destOrd="0" parTransId="{FDF17BCE-4B56-4046-B3F9-43BF82209B28}" sibTransId="{D445E68B-A6BC-4D2F-B2DA-14E52E39048B}"/>
    <dgm:cxn modelId="{CE927406-0D66-4196-BD55-0F1BFE2633DF}" srcId="{18FDA60E-ACD1-491E-8D46-DA1BDB9DD530}" destId="{15CBABF1-8887-4C91-A96F-E51BF3E348D4}" srcOrd="0" destOrd="0" parTransId="{6CFB62F7-D017-46E1-916F-746485D16E5C}" sibTransId="{D1E76CB7-ADC9-4001-AC2F-6035DB7C78B8}"/>
    <dgm:cxn modelId="{99C43285-EB2B-44B0-972E-46A2D66E5E4F}" type="presOf" srcId="{21C0DB34-14BE-42F6-8F82-31751C73CE3C}" destId="{5B6856CA-30FA-4034-ABD3-50A3CEB604A2}" srcOrd="0" destOrd="0" presId="urn:microsoft.com/office/officeart/2005/8/layout/hierarchy1"/>
    <dgm:cxn modelId="{6670D3F6-6128-4F03-A008-E80B04E5698D}" type="presOf" srcId="{8BA3D70E-F025-42A1-BAA7-AEFDE652C2F0}" destId="{94EE1010-7543-4473-95B1-748DCE7D4EBD}" srcOrd="0" destOrd="0" presId="urn:microsoft.com/office/officeart/2005/8/layout/hierarchy1"/>
    <dgm:cxn modelId="{97238885-FEE8-48CC-9B29-3EDD1BBF9FAA}" srcId="{5F16745E-5E1A-4CCD-88AB-8CF6CF1950ED}" destId="{DBB859B6-08A5-477B-B835-335CB132BB6C}" srcOrd="0" destOrd="0" parTransId="{8BA3D70E-F025-42A1-BAA7-AEFDE652C2F0}" sibTransId="{CF5ADC34-0419-46B8-94C8-FE9531A0DC1E}"/>
    <dgm:cxn modelId="{38C9B165-180D-4BF6-A8A0-517DF3E5B432}" type="presOf" srcId="{2F87926B-481A-4222-8D3D-34B5E71DBD64}" destId="{625AA043-C856-43B2-A810-444EA987C065}" srcOrd="0" destOrd="0" presId="urn:microsoft.com/office/officeart/2005/8/layout/hierarchy1"/>
    <dgm:cxn modelId="{A3704251-3542-4217-9207-76C7B1899A20}" type="presOf" srcId="{B7C0E26F-E431-45DD-8B1E-36579E53A2CB}" destId="{BDCB4C91-FBDB-4BEF-83E0-C323990EF31B}" srcOrd="0" destOrd="0" presId="urn:microsoft.com/office/officeart/2005/8/layout/hierarchy1"/>
    <dgm:cxn modelId="{F91E6673-58CD-45B9-88C2-C094C9ECF05A}" type="presParOf" srcId="{12AF99F2-5860-4872-B008-7E00ADCD2AC6}" destId="{ABBC4C19-054B-4B7E-8C9A-9E0DF6659435}" srcOrd="0" destOrd="0" presId="urn:microsoft.com/office/officeart/2005/8/layout/hierarchy1"/>
    <dgm:cxn modelId="{8D583D75-AFD4-4740-A0AB-EE385AFDD2DB}" type="presParOf" srcId="{ABBC4C19-054B-4B7E-8C9A-9E0DF6659435}" destId="{8282EDF4-FFCF-44E3-A86C-483E83529D92}" srcOrd="0" destOrd="0" presId="urn:microsoft.com/office/officeart/2005/8/layout/hierarchy1"/>
    <dgm:cxn modelId="{22D1939B-6022-4D1A-B466-9FF5920FC093}" type="presParOf" srcId="{8282EDF4-FFCF-44E3-A86C-483E83529D92}" destId="{F3225318-9FC7-4144-8868-EA387C2AC654}" srcOrd="0" destOrd="0" presId="urn:microsoft.com/office/officeart/2005/8/layout/hierarchy1"/>
    <dgm:cxn modelId="{E068795F-6F0C-4AC0-BB83-B15F7CA682A3}" type="presParOf" srcId="{8282EDF4-FFCF-44E3-A86C-483E83529D92}" destId="{D8D95B39-A59D-4B59-9401-56C78D117183}" srcOrd="1" destOrd="0" presId="urn:microsoft.com/office/officeart/2005/8/layout/hierarchy1"/>
    <dgm:cxn modelId="{AFF038E3-A41B-4FF7-A57E-AF7064F39120}" type="presParOf" srcId="{ABBC4C19-054B-4B7E-8C9A-9E0DF6659435}" destId="{2130679C-2728-4C7A-B1CF-40A6546AC7E7}" srcOrd="1" destOrd="0" presId="urn:microsoft.com/office/officeart/2005/8/layout/hierarchy1"/>
    <dgm:cxn modelId="{C0A4B173-2F04-4D72-AE86-6900B4C621A1}" type="presParOf" srcId="{2130679C-2728-4C7A-B1CF-40A6546AC7E7}" destId="{6299001B-DDAC-496F-A052-26D960DB29AC}" srcOrd="0" destOrd="0" presId="urn:microsoft.com/office/officeart/2005/8/layout/hierarchy1"/>
    <dgm:cxn modelId="{98A7BF58-11A3-4387-A0B5-3C5C8637B589}" type="presParOf" srcId="{2130679C-2728-4C7A-B1CF-40A6546AC7E7}" destId="{6B66A6B0-B585-43E3-A41F-5B203A820A4F}" srcOrd="1" destOrd="0" presId="urn:microsoft.com/office/officeart/2005/8/layout/hierarchy1"/>
    <dgm:cxn modelId="{5E48FC9F-FEAC-445D-A4F2-E5FBA8175F16}" type="presParOf" srcId="{6B66A6B0-B585-43E3-A41F-5B203A820A4F}" destId="{42123BEA-442F-4CF8-A467-2D2AE3273D4A}" srcOrd="0" destOrd="0" presId="urn:microsoft.com/office/officeart/2005/8/layout/hierarchy1"/>
    <dgm:cxn modelId="{DB07E07A-F55E-44F9-833C-6BB1E9F458C7}" type="presParOf" srcId="{42123BEA-442F-4CF8-A467-2D2AE3273D4A}" destId="{3E0B9DD8-07D2-401D-AF6E-116DDD8CA7CF}" srcOrd="0" destOrd="0" presId="urn:microsoft.com/office/officeart/2005/8/layout/hierarchy1"/>
    <dgm:cxn modelId="{E8E649E2-99B9-495B-832C-6B915B8BC955}" type="presParOf" srcId="{42123BEA-442F-4CF8-A467-2D2AE3273D4A}" destId="{28AABFEE-4997-46C1-A2EB-40CD9F382C31}" srcOrd="1" destOrd="0" presId="urn:microsoft.com/office/officeart/2005/8/layout/hierarchy1"/>
    <dgm:cxn modelId="{6EF3A246-D3AA-4330-BE64-87B0E2BC2EE2}" type="presParOf" srcId="{6B66A6B0-B585-43E3-A41F-5B203A820A4F}" destId="{4E7A5C62-71F1-4760-8D22-B300EC2732FE}" srcOrd="1" destOrd="0" presId="urn:microsoft.com/office/officeart/2005/8/layout/hierarchy1"/>
    <dgm:cxn modelId="{DCE77B39-78F8-4B9F-9ECE-A3C6ACB713C7}" type="presParOf" srcId="{4E7A5C62-71F1-4760-8D22-B300EC2732FE}" destId="{B22EBB09-5469-46E1-939F-30CE88FCC51B}" srcOrd="0" destOrd="0" presId="urn:microsoft.com/office/officeart/2005/8/layout/hierarchy1"/>
    <dgm:cxn modelId="{374F89FB-0A0B-4B29-A0B8-1B6717971F44}" type="presParOf" srcId="{4E7A5C62-71F1-4760-8D22-B300EC2732FE}" destId="{BA466462-C580-45CC-A7E7-1938040C1D6E}" srcOrd="1" destOrd="0" presId="urn:microsoft.com/office/officeart/2005/8/layout/hierarchy1"/>
    <dgm:cxn modelId="{C5C13976-C01F-4DB8-AA2C-4ECBFAAE76B8}" type="presParOf" srcId="{BA466462-C580-45CC-A7E7-1938040C1D6E}" destId="{3849C8CE-3865-43E2-82DD-0CFEBEE8B136}" srcOrd="0" destOrd="0" presId="urn:microsoft.com/office/officeart/2005/8/layout/hierarchy1"/>
    <dgm:cxn modelId="{145A9941-D6A8-4617-A11A-CE81A62CBCB7}" type="presParOf" srcId="{3849C8CE-3865-43E2-82DD-0CFEBEE8B136}" destId="{160B3B92-64E8-4A09-A0F8-7B2B42BCC10E}" srcOrd="0" destOrd="0" presId="urn:microsoft.com/office/officeart/2005/8/layout/hierarchy1"/>
    <dgm:cxn modelId="{C664B3C5-C2FC-41BA-92DD-8E01EFF3A3EF}" type="presParOf" srcId="{3849C8CE-3865-43E2-82DD-0CFEBEE8B136}" destId="{2FAB16B7-623F-4F1A-B1B4-ED90C87C2834}" srcOrd="1" destOrd="0" presId="urn:microsoft.com/office/officeart/2005/8/layout/hierarchy1"/>
    <dgm:cxn modelId="{F20F4B7C-AE38-4A84-A91A-A387F54C0005}" type="presParOf" srcId="{BA466462-C580-45CC-A7E7-1938040C1D6E}" destId="{46B3853F-3EAF-4C3A-B5C8-8D7EAA5F7543}" srcOrd="1" destOrd="0" presId="urn:microsoft.com/office/officeart/2005/8/layout/hierarchy1"/>
    <dgm:cxn modelId="{12AE0937-791A-4FEA-AE67-651F16098C12}" type="presParOf" srcId="{46B3853F-3EAF-4C3A-B5C8-8D7EAA5F7543}" destId="{54605923-0BA5-4D54-AD3B-76FE354CD8DA}" srcOrd="0" destOrd="0" presId="urn:microsoft.com/office/officeart/2005/8/layout/hierarchy1"/>
    <dgm:cxn modelId="{D4CA3574-20B6-4318-AE18-CB7D3CD7D081}" type="presParOf" srcId="{46B3853F-3EAF-4C3A-B5C8-8D7EAA5F7543}" destId="{72AE1125-FBFA-46D0-BCFE-11C22235572B}" srcOrd="1" destOrd="0" presId="urn:microsoft.com/office/officeart/2005/8/layout/hierarchy1"/>
    <dgm:cxn modelId="{DB80058D-BE26-4FCC-9F06-7FA78F6B5C35}" type="presParOf" srcId="{72AE1125-FBFA-46D0-BCFE-11C22235572B}" destId="{BF4C4787-9DA6-4541-A9EA-0E53DC55E157}" srcOrd="0" destOrd="0" presId="urn:microsoft.com/office/officeart/2005/8/layout/hierarchy1"/>
    <dgm:cxn modelId="{A4CAC003-AC43-40EF-A57D-9D139E0A9A89}" type="presParOf" srcId="{BF4C4787-9DA6-4541-A9EA-0E53DC55E157}" destId="{C8713746-B2A6-4B40-A231-1BA1433C44F7}" srcOrd="0" destOrd="0" presId="urn:microsoft.com/office/officeart/2005/8/layout/hierarchy1"/>
    <dgm:cxn modelId="{12B7411C-37FA-404A-B650-CC2C6C1FF411}" type="presParOf" srcId="{BF4C4787-9DA6-4541-A9EA-0E53DC55E157}" destId="{2D7324EC-20B9-4E9C-BF6E-D03515A13EDD}" srcOrd="1" destOrd="0" presId="urn:microsoft.com/office/officeart/2005/8/layout/hierarchy1"/>
    <dgm:cxn modelId="{1C7EA558-3318-40C6-A1B1-85ECA6E05DC4}" type="presParOf" srcId="{72AE1125-FBFA-46D0-BCFE-11C22235572B}" destId="{255181ED-0CD1-4E99-86E1-B30E5140EC98}" srcOrd="1" destOrd="0" presId="urn:microsoft.com/office/officeart/2005/8/layout/hierarchy1"/>
    <dgm:cxn modelId="{560B9EFA-C058-455A-BF26-E0038DAD674D}" type="presParOf" srcId="{2130679C-2728-4C7A-B1CF-40A6546AC7E7}" destId="{66BCE82E-EFDA-4511-9408-186BB02BFDAF}" srcOrd="2" destOrd="0" presId="urn:microsoft.com/office/officeart/2005/8/layout/hierarchy1"/>
    <dgm:cxn modelId="{F5A09B67-E21F-47DC-9D70-F5B6C11A500B}" type="presParOf" srcId="{2130679C-2728-4C7A-B1CF-40A6546AC7E7}" destId="{2BEF1AFC-C8B0-4953-AF44-86BA14F0EE93}" srcOrd="3" destOrd="0" presId="urn:microsoft.com/office/officeart/2005/8/layout/hierarchy1"/>
    <dgm:cxn modelId="{198C887F-E904-4970-A056-2C932ABAFB79}" type="presParOf" srcId="{2BEF1AFC-C8B0-4953-AF44-86BA14F0EE93}" destId="{59770B02-90B7-4D43-96D0-32FC03DF323D}" srcOrd="0" destOrd="0" presId="urn:microsoft.com/office/officeart/2005/8/layout/hierarchy1"/>
    <dgm:cxn modelId="{DFAD44BD-D67D-4030-B0A1-0B99FAADFC08}" type="presParOf" srcId="{59770B02-90B7-4D43-96D0-32FC03DF323D}" destId="{92A7EEE2-2B2A-49F8-9139-E2B4B53A424A}" srcOrd="0" destOrd="0" presId="urn:microsoft.com/office/officeart/2005/8/layout/hierarchy1"/>
    <dgm:cxn modelId="{65CCA06E-4462-4C92-BE31-2FD035499ED9}" type="presParOf" srcId="{59770B02-90B7-4D43-96D0-32FC03DF323D}" destId="{552F8FE3-1211-4530-96C8-8554EFC474E6}" srcOrd="1" destOrd="0" presId="urn:microsoft.com/office/officeart/2005/8/layout/hierarchy1"/>
    <dgm:cxn modelId="{6ED00D8B-BE7E-4E45-8B1C-860D0E28166D}" type="presParOf" srcId="{2BEF1AFC-C8B0-4953-AF44-86BA14F0EE93}" destId="{12996845-343B-4374-B524-86879FCE14ED}" srcOrd="1" destOrd="0" presId="urn:microsoft.com/office/officeart/2005/8/layout/hierarchy1"/>
    <dgm:cxn modelId="{09247861-A4B4-4623-8BF8-75D263D5AFC0}" type="presParOf" srcId="{12996845-343B-4374-B524-86879FCE14ED}" destId="{BDCB4C91-FBDB-4BEF-83E0-C323990EF31B}" srcOrd="0" destOrd="0" presId="urn:microsoft.com/office/officeart/2005/8/layout/hierarchy1"/>
    <dgm:cxn modelId="{7E99EECA-4E8E-42A8-9AAB-74F086BC47A0}" type="presParOf" srcId="{12996845-343B-4374-B524-86879FCE14ED}" destId="{9C987570-8DF4-40C0-8B77-C153A7E2EC36}" srcOrd="1" destOrd="0" presId="urn:microsoft.com/office/officeart/2005/8/layout/hierarchy1"/>
    <dgm:cxn modelId="{877EA67B-5F01-456C-8B54-73685BA2053D}" type="presParOf" srcId="{9C987570-8DF4-40C0-8B77-C153A7E2EC36}" destId="{912ADE81-5C95-4265-9775-A20A986D22EC}" srcOrd="0" destOrd="0" presId="urn:microsoft.com/office/officeart/2005/8/layout/hierarchy1"/>
    <dgm:cxn modelId="{41315498-C33B-4CD9-991A-9788D18372C9}" type="presParOf" srcId="{912ADE81-5C95-4265-9775-A20A986D22EC}" destId="{423188E5-3513-4B0B-A0E2-9BB71C822354}" srcOrd="0" destOrd="0" presId="urn:microsoft.com/office/officeart/2005/8/layout/hierarchy1"/>
    <dgm:cxn modelId="{99CAE689-B9D3-4DAA-906F-C1C0B67D3F50}" type="presParOf" srcId="{912ADE81-5C95-4265-9775-A20A986D22EC}" destId="{9F7EB35D-7DB3-44E4-BB94-A93B315A3411}" srcOrd="1" destOrd="0" presId="urn:microsoft.com/office/officeart/2005/8/layout/hierarchy1"/>
    <dgm:cxn modelId="{8A94E48E-0060-48A1-823A-51942A8B79F4}" type="presParOf" srcId="{9C987570-8DF4-40C0-8B77-C153A7E2EC36}" destId="{97FF0F40-3ABA-464F-9637-5747A98F6051}" srcOrd="1" destOrd="0" presId="urn:microsoft.com/office/officeart/2005/8/layout/hierarchy1"/>
    <dgm:cxn modelId="{7577D2B8-6FD1-475E-9BA8-7A6EEFA146D5}" type="presParOf" srcId="{2130679C-2728-4C7A-B1CF-40A6546AC7E7}" destId="{90F152B8-0069-4393-9ABA-DDA11C84F978}" srcOrd="4" destOrd="0" presId="urn:microsoft.com/office/officeart/2005/8/layout/hierarchy1"/>
    <dgm:cxn modelId="{0984CCBD-0D38-4BCC-9187-EA03D858E11E}" type="presParOf" srcId="{2130679C-2728-4C7A-B1CF-40A6546AC7E7}" destId="{A2F8FCB9-1EFB-423F-BB1A-E686CB1C3B4D}" srcOrd="5" destOrd="0" presId="urn:microsoft.com/office/officeart/2005/8/layout/hierarchy1"/>
    <dgm:cxn modelId="{8D00FF11-5432-4EA8-BEC9-001A36671AFC}" type="presParOf" srcId="{A2F8FCB9-1EFB-423F-BB1A-E686CB1C3B4D}" destId="{FB8B4BB9-4C55-4461-B146-7A3808D307CA}" srcOrd="0" destOrd="0" presId="urn:microsoft.com/office/officeart/2005/8/layout/hierarchy1"/>
    <dgm:cxn modelId="{64DB9AD3-791C-4C50-B333-EFC42FF6E788}" type="presParOf" srcId="{FB8B4BB9-4C55-4461-B146-7A3808D307CA}" destId="{07ED3064-DF6E-448B-953B-DE8EE8135AE9}" srcOrd="0" destOrd="0" presId="urn:microsoft.com/office/officeart/2005/8/layout/hierarchy1"/>
    <dgm:cxn modelId="{ABD71FC4-5488-4CC7-BC87-7F9B64C84286}" type="presParOf" srcId="{FB8B4BB9-4C55-4461-B146-7A3808D307CA}" destId="{9EA3F501-9717-4F41-BC6E-23AB39436F22}" srcOrd="1" destOrd="0" presId="urn:microsoft.com/office/officeart/2005/8/layout/hierarchy1"/>
    <dgm:cxn modelId="{DF10BDCC-9C5E-4ED4-872D-09812AE0B274}" type="presParOf" srcId="{A2F8FCB9-1EFB-423F-BB1A-E686CB1C3B4D}" destId="{A48E7225-D97F-4016-B067-2C4310745469}" srcOrd="1" destOrd="0" presId="urn:microsoft.com/office/officeart/2005/8/layout/hierarchy1"/>
    <dgm:cxn modelId="{E5D3FB00-32C0-414A-9F65-A5B8E451D968}" type="presParOf" srcId="{A48E7225-D97F-4016-B067-2C4310745469}" destId="{625AA043-C856-43B2-A810-444EA987C065}" srcOrd="0" destOrd="0" presId="urn:microsoft.com/office/officeart/2005/8/layout/hierarchy1"/>
    <dgm:cxn modelId="{A446894B-5382-407F-A3FB-744B357E1495}" type="presParOf" srcId="{A48E7225-D97F-4016-B067-2C4310745469}" destId="{C8C9045D-B50B-4DE3-BBD6-605EB2B8F017}" srcOrd="1" destOrd="0" presId="urn:microsoft.com/office/officeart/2005/8/layout/hierarchy1"/>
    <dgm:cxn modelId="{30A76DA7-C788-453E-BD30-9D70510092D2}" type="presParOf" srcId="{C8C9045D-B50B-4DE3-BBD6-605EB2B8F017}" destId="{F2B18222-EFFC-4F93-A774-E227F28AF8A4}" srcOrd="0" destOrd="0" presId="urn:microsoft.com/office/officeart/2005/8/layout/hierarchy1"/>
    <dgm:cxn modelId="{5E9F4EA4-1134-4038-826E-C27BE781BEC8}" type="presParOf" srcId="{F2B18222-EFFC-4F93-A774-E227F28AF8A4}" destId="{236983A1-A88C-4C50-BDDD-A2A98D7F5E34}" srcOrd="0" destOrd="0" presId="urn:microsoft.com/office/officeart/2005/8/layout/hierarchy1"/>
    <dgm:cxn modelId="{7A2F3A8E-E885-4BFB-BEC2-907A55B3E391}" type="presParOf" srcId="{F2B18222-EFFC-4F93-A774-E227F28AF8A4}" destId="{758018EC-D7D7-4136-822C-CA0AFA5E9D40}" srcOrd="1" destOrd="0" presId="urn:microsoft.com/office/officeart/2005/8/layout/hierarchy1"/>
    <dgm:cxn modelId="{6718D6C7-4149-4D46-8E44-9D268475DFBF}" type="presParOf" srcId="{C8C9045D-B50B-4DE3-BBD6-605EB2B8F017}" destId="{0E349740-AEC5-4980-9CB2-DD9C37CD4630}" srcOrd="1" destOrd="0" presId="urn:microsoft.com/office/officeart/2005/8/layout/hierarchy1"/>
    <dgm:cxn modelId="{DE407D60-11F7-4997-82B6-6F4F1C1C205E}" type="presParOf" srcId="{0E349740-AEC5-4980-9CB2-DD9C37CD4630}" destId="{94EE1010-7543-4473-95B1-748DCE7D4EBD}" srcOrd="0" destOrd="0" presId="urn:microsoft.com/office/officeart/2005/8/layout/hierarchy1"/>
    <dgm:cxn modelId="{67F7348A-1B4A-456B-B59C-EDDF85731E38}" type="presParOf" srcId="{0E349740-AEC5-4980-9CB2-DD9C37CD4630}" destId="{9E44D4E8-3A68-4B7B-BD55-84D8D842A0C3}" srcOrd="1" destOrd="0" presId="urn:microsoft.com/office/officeart/2005/8/layout/hierarchy1"/>
    <dgm:cxn modelId="{4E091426-31B2-430E-9C57-EB695F481BF0}" type="presParOf" srcId="{9E44D4E8-3A68-4B7B-BD55-84D8D842A0C3}" destId="{4C6C352D-1D3C-443C-B1D8-5E8462CD5D47}" srcOrd="0" destOrd="0" presId="urn:microsoft.com/office/officeart/2005/8/layout/hierarchy1"/>
    <dgm:cxn modelId="{DDD96139-CBB2-432A-B33E-FBC89EB894C4}" type="presParOf" srcId="{4C6C352D-1D3C-443C-B1D8-5E8462CD5D47}" destId="{23F8FD4A-BC0E-4394-8B76-A0D22891543E}" srcOrd="0" destOrd="0" presId="urn:microsoft.com/office/officeart/2005/8/layout/hierarchy1"/>
    <dgm:cxn modelId="{147A4653-8F87-4BFE-8BB1-3447F058343B}" type="presParOf" srcId="{4C6C352D-1D3C-443C-B1D8-5E8462CD5D47}" destId="{1C260176-1EA9-49D1-ACEC-793BB69BE2F3}" srcOrd="1" destOrd="0" presId="urn:microsoft.com/office/officeart/2005/8/layout/hierarchy1"/>
    <dgm:cxn modelId="{EFAF3E0F-4695-43C8-A50C-25BFDA81930D}" type="presParOf" srcId="{9E44D4E8-3A68-4B7B-BD55-84D8D842A0C3}" destId="{4E9BD7F2-A6F0-410B-BD72-7BD5BB5751DF}" srcOrd="1" destOrd="0" presId="urn:microsoft.com/office/officeart/2005/8/layout/hierarchy1"/>
    <dgm:cxn modelId="{F1970026-0104-4B46-BDD8-979E6EDA5A1A}" type="presParOf" srcId="{2130679C-2728-4C7A-B1CF-40A6546AC7E7}" destId="{7E26E68C-8F56-4085-B4C4-3E0030792669}" srcOrd="6" destOrd="0" presId="urn:microsoft.com/office/officeart/2005/8/layout/hierarchy1"/>
    <dgm:cxn modelId="{BDE9FE36-BF31-43B5-9B6D-F9883CC70F53}" type="presParOf" srcId="{2130679C-2728-4C7A-B1CF-40A6546AC7E7}" destId="{E478E4E3-855F-4F46-A37C-33E853476358}" srcOrd="7" destOrd="0" presId="urn:microsoft.com/office/officeart/2005/8/layout/hierarchy1"/>
    <dgm:cxn modelId="{9FC99AE2-0E69-4E89-A6B5-992AE432877C}" type="presParOf" srcId="{E478E4E3-855F-4F46-A37C-33E853476358}" destId="{DF6705F2-D885-4943-9606-B8A47FF8A8CB}" srcOrd="0" destOrd="0" presId="urn:microsoft.com/office/officeart/2005/8/layout/hierarchy1"/>
    <dgm:cxn modelId="{F7AD9A98-7E1E-404D-A2CC-877DE97542D9}" type="presParOf" srcId="{DF6705F2-D885-4943-9606-B8A47FF8A8CB}" destId="{E84C8640-0484-4974-A0E9-409E190279E9}" srcOrd="0" destOrd="0" presId="urn:microsoft.com/office/officeart/2005/8/layout/hierarchy1"/>
    <dgm:cxn modelId="{CCD4FB22-AE38-47DA-88EB-9C5B9E98E9BE}" type="presParOf" srcId="{DF6705F2-D885-4943-9606-B8A47FF8A8CB}" destId="{81FF59E8-E201-4F73-92A7-D567909FF2A4}" srcOrd="1" destOrd="0" presId="urn:microsoft.com/office/officeart/2005/8/layout/hierarchy1"/>
    <dgm:cxn modelId="{AAE3166A-5867-4FD5-AE98-9FA6A61E80EF}" type="presParOf" srcId="{E478E4E3-855F-4F46-A37C-33E853476358}" destId="{67981DDF-6A0A-4855-81E1-1B89F1F88B7A}" srcOrd="1" destOrd="0" presId="urn:microsoft.com/office/officeart/2005/8/layout/hierarchy1"/>
    <dgm:cxn modelId="{C2409E9A-4890-4183-974D-8F5CCF71805F}" type="presParOf" srcId="{67981DDF-6A0A-4855-81E1-1B89F1F88B7A}" destId="{5B6856CA-30FA-4034-ABD3-50A3CEB604A2}" srcOrd="0" destOrd="0" presId="urn:microsoft.com/office/officeart/2005/8/layout/hierarchy1"/>
    <dgm:cxn modelId="{472AF6CD-2B3F-46F6-AB84-8A223D061CD4}" type="presParOf" srcId="{67981DDF-6A0A-4855-81E1-1B89F1F88B7A}" destId="{81D5BBB8-4077-49D3-AF3F-494BC0952E89}" srcOrd="1" destOrd="0" presId="urn:microsoft.com/office/officeart/2005/8/layout/hierarchy1"/>
    <dgm:cxn modelId="{FD361F69-6A0A-41DD-8ABF-7C302EAC7105}" type="presParOf" srcId="{81D5BBB8-4077-49D3-AF3F-494BC0952E89}" destId="{D0820E19-0560-44F5-B7D9-AB6DAC6A42D8}" srcOrd="0" destOrd="0" presId="urn:microsoft.com/office/officeart/2005/8/layout/hierarchy1"/>
    <dgm:cxn modelId="{422C2A47-1FC2-4572-9AD8-51C59BA364B3}" type="presParOf" srcId="{D0820E19-0560-44F5-B7D9-AB6DAC6A42D8}" destId="{40FE23C4-7ECC-49EF-AF56-E12BFFEF406F}" srcOrd="0" destOrd="0" presId="urn:microsoft.com/office/officeart/2005/8/layout/hierarchy1"/>
    <dgm:cxn modelId="{3B5590A5-D164-4724-9505-6E00ADAE5D95}" type="presParOf" srcId="{D0820E19-0560-44F5-B7D9-AB6DAC6A42D8}" destId="{21B83EC8-1943-4A78-9116-B3966EC5A40E}" srcOrd="1" destOrd="0" presId="urn:microsoft.com/office/officeart/2005/8/layout/hierarchy1"/>
    <dgm:cxn modelId="{3A2B35A9-811C-4750-B69F-FFAC7E3A5095}" type="presParOf" srcId="{81D5BBB8-4077-49D3-AF3F-494BC0952E89}" destId="{D1F86825-D331-4C07-A5E1-80B23958A7FB}" srcOrd="1" destOrd="0" presId="urn:microsoft.com/office/officeart/2005/8/layout/hierarchy1"/>
    <dgm:cxn modelId="{1F8701B9-1A73-489B-BBA8-22808FA4AB0F}" type="presParOf" srcId="{2130679C-2728-4C7A-B1CF-40A6546AC7E7}" destId="{D9867F43-81AA-446E-B082-D348CD962B4A}" srcOrd="8" destOrd="0" presId="urn:microsoft.com/office/officeart/2005/8/layout/hierarchy1"/>
    <dgm:cxn modelId="{EEDD820D-16B1-4870-ABD7-8125B94B7C41}" type="presParOf" srcId="{2130679C-2728-4C7A-B1CF-40A6546AC7E7}" destId="{058A9FD3-79DA-47A3-B12D-DED1F252F1EC}" srcOrd="9" destOrd="0" presId="urn:microsoft.com/office/officeart/2005/8/layout/hierarchy1"/>
    <dgm:cxn modelId="{E9D6E39F-ABE3-4E38-9DA5-FD73743413C7}" type="presParOf" srcId="{058A9FD3-79DA-47A3-B12D-DED1F252F1EC}" destId="{9D736052-C819-4553-89B1-96D73BEF20F3}" srcOrd="0" destOrd="0" presId="urn:microsoft.com/office/officeart/2005/8/layout/hierarchy1"/>
    <dgm:cxn modelId="{BE91A44F-D3DC-4C5E-AE00-3C8FB989C9E0}" type="presParOf" srcId="{9D736052-C819-4553-89B1-96D73BEF20F3}" destId="{D57597E5-3C4A-4055-8AFE-150ACBA07CB3}" srcOrd="0" destOrd="0" presId="urn:microsoft.com/office/officeart/2005/8/layout/hierarchy1"/>
    <dgm:cxn modelId="{2AE068A2-75DE-4AE5-914B-245964DBE66D}" type="presParOf" srcId="{9D736052-C819-4553-89B1-96D73BEF20F3}" destId="{210AD39E-B359-42C0-9F55-56B850DA7C5E}" srcOrd="1" destOrd="0" presId="urn:microsoft.com/office/officeart/2005/8/layout/hierarchy1"/>
    <dgm:cxn modelId="{27E5AEA1-B970-4B36-A92E-E53FF79522D7}" type="presParOf" srcId="{058A9FD3-79DA-47A3-B12D-DED1F252F1EC}" destId="{F9F2BB78-F920-464A-98F5-3E778527B3BD}" srcOrd="1" destOrd="0" presId="urn:microsoft.com/office/officeart/2005/8/layout/hierarchy1"/>
    <dgm:cxn modelId="{C1329BCE-C43E-45D1-B8A8-C6331AE37A9F}" type="presParOf" srcId="{F9F2BB78-F920-464A-98F5-3E778527B3BD}" destId="{7F7DFE96-BAD4-4D8A-A3FA-4819C90B98FC}" srcOrd="0" destOrd="0" presId="urn:microsoft.com/office/officeart/2005/8/layout/hierarchy1"/>
    <dgm:cxn modelId="{42BA61CB-0C0F-400B-8CA7-3C786AB49997}" type="presParOf" srcId="{F9F2BB78-F920-464A-98F5-3E778527B3BD}" destId="{E14274A5-3D2E-4451-A4E7-4AF838B8EABA}" srcOrd="1" destOrd="0" presId="urn:microsoft.com/office/officeart/2005/8/layout/hierarchy1"/>
    <dgm:cxn modelId="{9AEF2ACE-DAC7-4C19-B660-EBC790DB9DA7}" type="presParOf" srcId="{E14274A5-3D2E-4451-A4E7-4AF838B8EABA}" destId="{1E80D960-9B32-4724-85A1-35006B856FA4}" srcOrd="0" destOrd="0" presId="urn:microsoft.com/office/officeart/2005/8/layout/hierarchy1"/>
    <dgm:cxn modelId="{DED8940B-2AEB-4E05-B065-57F0E8FF0755}" type="presParOf" srcId="{1E80D960-9B32-4724-85A1-35006B856FA4}" destId="{A87727B8-6CEA-40EF-A740-265F73B0C3BE}" srcOrd="0" destOrd="0" presId="urn:microsoft.com/office/officeart/2005/8/layout/hierarchy1"/>
    <dgm:cxn modelId="{97F1B3EF-2191-41D7-8D22-D712B4FDC6C1}" type="presParOf" srcId="{1E80D960-9B32-4724-85A1-35006B856FA4}" destId="{414D0886-C7A7-448B-904F-1D4D77FD6B93}" srcOrd="1" destOrd="0" presId="urn:microsoft.com/office/officeart/2005/8/layout/hierarchy1"/>
    <dgm:cxn modelId="{AAA4A528-FE1D-4134-9300-64DB1DDD375F}" type="presParOf" srcId="{E14274A5-3D2E-4451-A4E7-4AF838B8EABA}" destId="{098D26A2-B1D6-420D-AEC3-55065778A59D}" srcOrd="1" destOrd="0" presId="urn:microsoft.com/office/officeart/2005/8/layout/hierarchy1"/>
    <dgm:cxn modelId="{8337E0EE-BBF3-41F0-A47B-677F2838CB3E}" type="presParOf" srcId="{2130679C-2728-4C7A-B1CF-40A6546AC7E7}" destId="{FBD86720-2E14-41CA-B5EC-77D71936090D}" srcOrd="10" destOrd="0" presId="urn:microsoft.com/office/officeart/2005/8/layout/hierarchy1"/>
    <dgm:cxn modelId="{EF7981A6-EB4F-4734-9C18-BBAAB7E88CE4}" type="presParOf" srcId="{2130679C-2728-4C7A-B1CF-40A6546AC7E7}" destId="{F3F52C94-5B46-4AC2-A098-243A2483B317}" srcOrd="11" destOrd="0" presId="urn:microsoft.com/office/officeart/2005/8/layout/hierarchy1"/>
    <dgm:cxn modelId="{49DC1B2E-F778-4B67-9339-2C8267220742}" type="presParOf" srcId="{F3F52C94-5B46-4AC2-A098-243A2483B317}" destId="{8E331F94-7D74-4108-A618-3E38EA2E38F9}" srcOrd="0" destOrd="0" presId="urn:microsoft.com/office/officeart/2005/8/layout/hierarchy1"/>
    <dgm:cxn modelId="{04C25737-063D-40D1-8CAA-BC5102D66286}" type="presParOf" srcId="{8E331F94-7D74-4108-A618-3E38EA2E38F9}" destId="{21E7BE6C-D1F9-4996-BF00-1843E9310581}" srcOrd="0" destOrd="0" presId="urn:microsoft.com/office/officeart/2005/8/layout/hierarchy1"/>
    <dgm:cxn modelId="{06DDD2D6-3FD5-448E-A779-74CC0A846CDF}" type="presParOf" srcId="{8E331F94-7D74-4108-A618-3E38EA2E38F9}" destId="{FADB739A-EAA4-4BF4-8490-A77BACD997F2}" srcOrd="1" destOrd="0" presId="urn:microsoft.com/office/officeart/2005/8/layout/hierarchy1"/>
    <dgm:cxn modelId="{C9922BE8-77F5-4E04-965B-FC3E4B608D35}" type="presParOf" srcId="{F3F52C94-5B46-4AC2-A098-243A2483B317}" destId="{2EFD71E8-37D3-4805-8C6A-0C3FADE58E10}" srcOrd="1" destOrd="0" presId="urn:microsoft.com/office/officeart/2005/8/layout/hierarchy1"/>
    <dgm:cxn modelId="{E6345F85-9692-480D-ADB6-BA4A3DA6257D}" type="presParOf" srcId="{2EFD71E8-37D3-4805-8C6A-0C3FADE58E10}" destId="{B7AAF341-2E9E-4629-843F-82E6FFFC8B74}" srcOrd="0" destOrd="0" presId="urn:microsoft.com/office/officeart/2005/8/layout/hierarchy1"/>
    <dgm:cxn modelId="{018F1013-4A2B-40AD-A3F2-BF02FE733FAA}" type="presParOf" srcId="{2EFD71E8-37D3-4805-8C6A-0C3FADE58E10}" destId="{5686D7CD-08EA-47C3-B256-B1850CE8A7BD}" srcOrd="1" destOrd="0" presId="urn:microsoft.com/office/officeart/2005/8/layout/hierarchy1"/>
    <dgm:cxn modelId="{D9ACFF37-D627-4AAA-811F-7D1DD6511DA2}" type="presParOf" srcId="{5686D7CD-08EA-47C3-B256-B1850CE8A7BD}" destId="{F81BE934-9705-4BA6-B58C-E9765BE1D9DE}" srcOrd="0" destOrd="0" presId="urn:microsoft.com/office/officeart/2005/8/layout/hierarchy1"/>
    <dgm:cxn modelId="{9C210453-3DF5-4E43-A731-60F48246FB79}" type="presParOf" srcId="{F81BE934-9705-4BA6-B58C-E9765BE1D9DE}" destId="{2EB3F23B-B4A7-4AD8-8336-5E484C18BC3B}" srcOrd="0" destOrd="0" presId="urn:microsoft.com/office/officeart/2005/8/layout/hierarchy1"/>
    <dgm:cxn modelId="{77C0799D-BC5C-46B7-AAB9-37C2611E4200}" type="presParOf" srcId="{F81BE934-9705-4BA6-B58C-E9765BE1D9DE}" destId="{55F6F7B2-47D4-4140-B844-C887DC914671}" srcOrd="1" destOrd="0" presId="urn:microsoft.com/office/officeart/2005/8/layout/hierarchy1"/>
    <dgm:cxn modelId="{3A61813B-B132-4855-8357-937D143920E7}" type="presParOf" srcId="{5686D7CD-08EA-47C3-B256-B1850CE8A7BD}" destId="{4A59EBF5-593F-446E-82FB-8336F0FBB6E7}" srcOrd="1" destOrd="0" presId="urn:microsoft.com/office/officeart/2005/8/layout/hierarchy1"/>
    <dgm:cxn modelId="{F336ED57-D031-4336-A989-5BE1A0C7BD3A}" type="presParOf" srcId="{4A59EBF5-593F-446E-82FB-8336F0FBB6E7}" destId="{BBC0F6C9-28EE-4E9B-B3E7-6148B468324B}" srcOrd="0" destOrd="0" presId="urn:microsoft.com/office/officeart/2005/8/layout/hierarchy1"/>
    <dgm:cxn modelId="{A5E2A641-7832-494A-B639-5A8F95A70618}" type="presParOf" srcId="{4A59EBF5-593F-446E-82FB-8336F0FBB6E7}" destId="{F382C15B-C0C8-4AA5-9ADD-C19486FD734B}" srcOrd="1" destOrd="0" presId="urn:microsoft.com/office/officeart/2005/8/layout/hierarchy1"/>
    <dgm:cxn modelId="{778F1663-6B3F-4DA3-B2E8-598D17CBFABC}" type="presParOf" srcId="{F382C15B-C0C8-4AA5-9ADD-C19486FD734B}" destId="{031DD656-123C-4B59-BF1A-DEB8FF009644}" srcOrd="0" destOrd="0" presId="urn:microsoft.com/office/officeart/2005/8/layout/hierarchy1"/>
    <dgm:cxn modelId="{ACF62D9B-B37B-42E6-96D2-B8AA3327E6BF}" type="presParOf" srcId="{031DD656-123C-4B59-BF1A-DEB8FF009644}" destId="{D178529B-6B98-44F3-96FA-2BD82BE0CCAB}" srcOrd="0" destOrd="0" presId="urn:microsoft.com/office/officeart/2005/8/layout/hierarchy1"/>
    <dgm:cxn modelId="{138105F1-46AF-4D62-8AEA-E055867282D9}" type="presParOf" srcId="{031DD656-123C-4B59-BF1A-DEB8FF009644}" destId="{0FBCA772-B69E-4EDA-9B42-0461752B43C1}" srcOrd="1" destOrd="0" presId="urn:microsoft.com/office/officeart/2005/8/layout/hierarchy1"/>
    <dgm:cxn modelId="{2F7AF0C7-D3F1-4556-AD76-DDAA43C9CF3E}" type="presParOf" srcId="{F382C15B-C0C8-4AA5-9ADD-C19486FD734B}" destId="{CE6369BB-F9C9-4426-A590-121915E6085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BC0F6C9-28EE-4E9B-B3E7-6148B468324B}">
      <dsp:nvSpPr>
        <dsp:cNvPr id="0" name=""/>
        <dsp:cNvSpPr/>
      </dsp:nvSpPr>
      <dsp:spPr>
        <a:xfrm>
          <a:off x="7534070" y="3446542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AAF341-2E9E-4629-843F-82E6FFFC8B74}">
      <dsp:nvSpPr>
        <dsp:cNvPr id="0" name=""/>
        <dsp:cNvSpPr/>
      </dsp:nvSpPr>
      <dsp:spPr>
        <a:xfrm>
          <a:off x="7534070" y="2467165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D86720-2E14-41CA-B5EC-77D71936090D}">
      <dsp:nvSpPr>
        <dsp:cNvPr id="0" name=""/>
        <dsp:cNvSpPr/>
      </dsp:nvSpPr>
      <dsp:spPr>
        <a:xfrm>
          <a:off x="4056031" y="1487788"/>
          <a:ext cx="3523759" cy="3076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9656"/>
              </a:lnTo>
              <a:lnTo>
                <a:pt x="3523759" y="209656"/>
              </a:lnTo>
              <a:lnTo>
                <a:pt x="3523759" y="307653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7DFE96-BAD4-4D8A-A3FA-4819C90B98FC}">
      <dsp:nvSpPr>
        <dsp:cNvPr id="0" name=""/>
        <dsp:cNvSpPr/>
      </dsp:nvSpPr>
      <dsp:spPr>
        <a:xfrm>
          <a:off x="6241163" y="2467165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9867F43-81AA-446E-B082-D348CD962B4A}">
      <dsp:nvSpPr>
        <dsp:cNvPr id="0" name=""/>
        <dsp:cNvSpPr/>
      </dsp:nvSpPr>
      <dsp:spPr>
        <a:xfrm>
          <a:off x="4056031" y="1487788"/>
          <a:ext cx="2230851" cy="3076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9656"/>
              </a:lnTo>
              <a:lnTo>
                <a:pt x="2230851" y="209656"/>
              </a:lnTo>
              <a:lnTo>
                <a:pt x="2230851" y="307653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6856CA-30FA-4034-ABD3-50A3CEB604A2}">
      <dsp:nvSpPr>
        <dsp:cNvPr id="0" name=""/>
        <dsp:cNvSpPr/>
      </dsp:nvSpPr>
      <dsp:spPr>
        <a:xfrm>
          <a:off x="4948256" y="2467165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26E68C-8F56-4085-B4C4-3E0030792669}">
      <dsp:nvSpPr>
        <dsp:cNvPr id="0" name=""/>
        <dsp:cNvSpPr/>
      </dsp:nvSpPr>
      <dsp:spPr>
        <a:xfrm>
          <a:off x="4056031" y="1487788"/>
          <a:ext cx="937944" cy="3076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9656"/>
              </a:lnTo>
              <a:lnTo>
                <a:pt x="937944" y="209656"/>
              </a:lnTo>
              <a:lnTo>
                <a:pt x="937944" y="307653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EE1010-7543-4473-95B1-748DCE7D4EBD}">
      <dsp:nvSpPr>
        <dsp:cNvPr id="0" name=""/>
        <dsp:cNvSpPr/>
      </dsp:nvSpPr>
      <dsp:spPr>
        <a:xfrm>
          <a:off x="3655349" y="3446542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5AA043-C856-43B2-A810-444EA987C065}">
      <dsp:nvSpPr>
        <dsp:cNvPr id="0" name=""/>
        <dsp:cNvSpPr/>
      </dsp:nvSpPr>
      <dsp:spPr>
        <a:xfrm>
          <a:off x="3655349" y="2467165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F152B8-0069-4393-9ABA-DDA11C84F978}">
      <dsp:nvSpPr>
        <dsp:cNvPr id="0" name=""/>
        <dsp:cNvSpPr/>
      </dsp:nvSpPr>
      <dsp:spPr>
        <a:xfrm>
          <a:off x="3701069" y="1487788"/>
          <a:ext cx="354962" cy="307653"/>
        </a:xfrm>
        <a:custGeom>
          <a:avLst/>
          <a:gdLst/>
          <a:ahLst/>
          <a:cxnLst/>
          <a:rect l="0" t="0" r="0" b="0"/>
          <a:pathLst>
            <a:path>
              <a:moveTo>
                <a:pt x="354962" y="0"/>
              </a:moveTo>
              <a:lnTo>
                <a:pt x="354962" y="209656"/>
              </a:lnTo>
              <a:lnTo>
                <a:pt x="0" y="209656"/>
              </a:lnTo>
              <a:lnTo>
                <a:pt x="0" y="307653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CB4C91-FBDB-4BEF-83E0-C323990EF31B}">
      <dsp:nvSpPr>
        <dsp:cNvPr id="0" name=""/>
        <dsp:cNvSpPr/>
      </dsp:nvSpPr>
      <dsp:spPr>
        <a:xfrm>
          <a:off x="2179812" y="2467165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BCE82E-EFDA-4511-9408-186BB02BFDAF}">
      <dsp:nvSpPr>
        <dsp:cNvPr id="0" name=""/>
        <dsp:cNvSpPr/>
      </dsp:nvSpPr>
      <dsp:spPr>
        <a:xfrm>
          <a:off x="2225532" y="1487788"/>
          <a:ext cx="1830499" cy="307653"/>
        </a:xfrm>
        <a:custGeom>
          <a:avLst/>
          <a:gdLst/>
          <a:ahLst/>
          <a:cxnLst/>
          <a:rect l="0" t="0" r="0" b="0"/>
          <a:pathLst>
            <a:path>
              <a:moveTo>
                <a:pt x="1830499" y="0"/>
              </a:moveTo>
              <a:lnTo>
                <a:pt x="1830499" y="209656"/>
              </a:lnTo>
              <a:lnTo>
                <a:pt x="0" y="209656"/>
              </a:lnTo>
              <a:lnTo>
                <a:pt x="0" y="307653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605923-0BA5-4D54-AD3B-76FE354CD8DA}">
      <dsp:nvSpPr>
        <dsp:cNvPr id="0" name=""/>
        <dsp:cNvSpPr/>
      </dsp:nvSpPr>
      <dsp:spPr>
        <a:xfrm>
          <a:off x="595414" y="3446542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2EBB09-5469-46E1-939F-30CE88FCC51B}">
      <dsp:nvSpPr>
        <dsp:cNvPr id="0" name=""/>
        <dsp:cNvSpPr/>
      </dsp:nvSpPr>
      <dsp:spPr>
        <a:xfrm>
          <a:off x="595414" y="2467165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99001B-DDAC-496F-A052-26D960DB29AC}">
      <dsp:nvSpPr>
        <dsp:cNvPr id="0" name=""/>
        <dsp:cNvSpPr/>
      </dsp:nvSpPr>
      <dsp:spPr>
        <a:xfrm>
          <a:off x="641134" y="1487788"/>
          <a:ext cx="3414897" cy="307653"/>
        </a:xfrm>
        <a:custGeom>
          <a:avLst/>
          <a:gdLst/>
          <a:ahLst/>
          <a:cxnLst/>
          <a:rect l="0" t="0" r="0" b="0"/>
          <a:pathLst>
            <a:path>
              <a:moveTo>
                <a:pt x="3414897" y="0"/>
              </a:moveTo>
              <a:lnTo>
                <a:pt x="3414897" y="209656"/>
              </a:lnTo>
              <a:lnTo>
                <a:pt x="0" y="209656"/>
              </a:lnTo>
              <a:lnTo>
                <a:pt x="0" y="307653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225318-9FC7-4144-8868-EA387C2AC654}">
      <dsp:nvSpPr>
        <dsp:cNvPr id="0" name=""/>
        <dsp:cNvSpPr/>
      </dsp:nvSpPr>
      <dsp:spPr>
        <a:xfrm>
          <a:off x="2191917" y="502980"/>
          <a:ext cx="3728226" cy="9848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D95B39-A59D-4B59-9401-56C78D117183}">
      <dsp:nvSpPr>
        <dsp:cNvPr id="0" name=""/>
        <dsp:cNvSpPr/>
      </dsp:nvSpPr>
      <dsp:spPr>
        <a:xfrm>
          <a:off x="2309455" y="614640"/>
          <a:ext cx="3728226" cy="9848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Uhlovodíky</a:t>
          </a:r>
          <a:endParaRPr lang="cs-CZ" sz="4000" b="1" kern="1200" dirty="0"/>
        </a:p>
      </dsp:txBody>
      <dsp:txXfrm>
        <a:off x="2309455" y="614640"/>
        <a:ext cx="3728226" cy="984807"/>
      </dsp:txXfrm>
    </dsp:sp>
    <dsp:sp modelId="{3E0B9DD8-07D2-401D-AF6E-116DDD8CA7CF}">
      <dsp:nvSpPr>
        <dsp:cNvPr id="0" name=""/>
        <dsp:cNvSpPr/>
      </dsp:nvSpPr>
      <dsp:spPr>
        <a:xfrm>
          <a:off x="3355" y="1795441"/>
          <a:ext cx="1275556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AABFEE-4997-46C1-A2EB-40CD9F382C31}">
      <dsp:nvSpPr>
        <dsp:cNvPr id="0" name=""/>
        <dsp:cNvSpPr/>
      </dsp:nvSpPr>
      <dsp:spPr>
        <a:xfrm>
          <a:off x="120892" y="1907101"/>
          <a:ext cx="1275556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Alkany</a:t>
          </a:r>
          <a:r>
            <a:rPr lang="cs-CZ" sz="2400" kern="1200" dirty="0" smtClean="0"/>
            <a:t> </a:t>
          </a:r>
          <a:endParaRPr lang="cs-CZ" sz="2400" kern="1200" dirty="0"/>
        </a:p>
      </dsp:txBody>
      <dsp:txXfrm>
        <a:off x="120892" y="1907101"/>
        <a:ext cx="1275556" cy="671724"/>
      </dsp:txXfrm>
    </dsp:sp>
    <dsp:sp modelId="{160B3B92-64E8-4A09-A0F8-7B2B42BCC10E}">
      <dsp:nvSpPr>
        <dsp:cNvPr id="0" name=""/>
        <dsp:cNvSpPr/>
      </dsp:nvSpPr>
      <dsp:spPr>
        <a:xfrm>
          <a:off x="112217" y="2774818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B16B7-623F-4F1A-B1B4-ED90C87C2834}">
      <dsp:nvSpPr>
        <dsp:cNvPr id="0" name=""/>
        <dsp:cNvSpPr/>
      </dsp:nvSpPr>
      <dsp:spPr>
        <a:xfrm>
          <a:off x="229754" y="2886478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229754" y="2886478"/>
        <a:ext cx="1057833" cy="671724"/>
      </dsp:txXfrm>
    </dsp:sp>
    <dsp:sp modelId="{C8713746-B2A6-4B40-A231-1BA1433C44F7}">
      <dsp:nvSpPr>
        <dsp:cNvPr id="0" name=""/>
        <dsp:cNvSpPr/>
      </dsp:nvSpPr>
      <dsp:spPr>
        <a:xfrm>
          <a:off x="112217" y="3754195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324EC-20B9-4E9C-BF6E-D03515A13EDD}">
      <dsp:nvSpPr>
        <dsp:cNvPr id="0" name=""/>
        <dsp:cNvSpPr/>
      </dsp:nvSpPr>
      <dsp:spPr>
        <a:xfrm>
          <a:off x="229754" y="3865855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229754" y="3865855"/>
        <a:ext cx="1057833" cy="671724"/>
      </dsp:txXfrm>
    </dsp:sp>
    <dsp:sp modelId="{92A7EEE2-2B2A-49F8-9139-E2B4B53A424A}">
      <dsp:nvSpPr>
        <dsp:cNvPr id="0" name=""/>
        <dsp:cNvSpPr/>
      </dsp:nvSpPr>
      <dsp:spPr>
        <a:xfrm>
          <a:off x="1513986" y="1795441"/>
          <a:ext cx="1423092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2F8FE3-1211-4530-96C8-8554EFC474E6}">
      <dsp:nvSpPr>
        <dsp:cNvPr id="0" name=""/>
        <dsp:cNvSpPr/>
      </dsp:nvSpPr>
      <dsp:spPr>
        <a:xfrm>
          <a:off x="1631523" y="1907101"/>
          <a:ext cx="1423092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Cykloalkany</a:t>
          </a:r>
          <a:r>
            <a:rPr lang="cs-CZ" sz="1500" b="1" kern="1200" dirty="0" smtClean="0"/>
            <a:t> </a:t>
          </a:r>
          <a:endParaRPr lang="cs-CZ" sz="1500" b="1" kern="1200" dirty="0"/>
        </a:p>
      </dsp:txBody>
      <dsp:txXfrm>
        <a:off x="1631523" y="1907101"/>
        <a:ext cx="1423092" cy="671724"/>
      </dsp:txXfrm>
    </dsp:sp>
    <dsp:sp modelId="{423188E5-3513-4B0B-A0E2-9BB71C822354}">
      <dsp:nvSpPr>
        <dsp:cNvPr id="0" name=""/>
        <dsp:cNvSpPr/>
      </dsp:nvSpPr>
      <dsp:spPr>
        <a:xfrm>
          <a:off x="1696615" y="2774818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7EB35D-7DB3-44E4-BB94-A93B315A3411}">
      <dsp:nvSpPr>
        <dsp:cNvPr id="0" name=""/>
        <dsp:cNvSpPr/>
      </dsp:nvSpPr>
      <dsp:spPr>
        <a:xfrm>
          <a:off x="1814152" y="2886478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1814152" y="2886478"/>
        <a:ext cx="1057833" cy="671724"/>
      </dsp:txXfrm>
    </dsp:sp>
    <dsp:sp modelId="{07ED3064-DF6E-448B-953B-DE8EE8135AE9}">
      <dsp:nvSpPr>
        <dsp:cNvPr id="0" name=""/>
        <dsp:cNvSpPr/>
      </dsp:nvSpPr>
      <dsp:spPr>
        <a:xfrm>
          <a:off x="3172152" y="1795441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3F501-9717-4F41-BC6E-23AB39436F22}">
      <dsp:nvSpPr>
        <dsp:cNvPr id="0" name=""/>
        <dsp:cNvSpPr/>
      </dsp:nvSpPr>
      <dsp:spPr>
        <a:xfrm>
          <a:off x="3289689" y="1907101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?</a:t>
          </a:r>
          <a:endParaRPr lang="cs-CZ" sz="2300" kern="1200" dirty="0"/>
        </a:p>
      </dsp:txBody>
      <dsp:txXfrm>
        <a:off x="3289689" y="1907101"/>
        <a:ext cx="1057833" cy="671724"/>
      </dsp:txXfrm>
    </dsp:sp>
    <dsp:sp modelId="{236983A1-A88C-4C50-BDDD-A2A98D7F5E34}">
      <dsp:nvSpPr>
        <dsp:cNvPr id="0" name=""/>
        <dsp:cNvSpPr/>
      </dsp:nvSpPr>
      <dsp:spPr>
        <a:xfrm>
          <a:off x="3172152" y="2774818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8018EC-D7D7-4136-822C-CA0AFA5E9D40}">
      <dsp:nvSpPr>
        <dsp:cNvPr id="0" name=""/>
        <dsp:cNvSpPr/>
      </dsp:nvSpPr>
      <dsp:spPr>
        <a:xfrm>
          <a:off x="3289689" y="2886478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3289689" y="2886478"/>
        <a:ext cx="1057833" cy="671724"/>
      </dsp:txXfrm>
    </dsp:sp>
    <dsp:sp modelId="{23F8FD4A-BC0E-4394-8B76-A0D22891543E}">
      <dsp:nvSpPr>
        <dsp:cNvPr id="0" name=""/>
        <dsp:cNvSpPr/>
      </dsp:nvSpPr>
      <dsp:spPr>
        <a:xfrm>
          <a:off x="3172152" y="3754195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60176-1EA9-49D1-ACEC-793BB69BE2F3}">
      <dsp:nvSpPr>
        <dsp:cNvPr id="0" name=""/>
        <dsp:cNvSpPr/>
      </dsp:nvSpPr>
      <dsp:spPr>
        <a:xfrm>
          <a:off x="3289689" y="3865855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3289689" y="3865855"/>
        <a:ext cx="1057833" cy="671724"/>
      </dsp:txXfrm>
    </dsp:sp>
    <dsp:sp modelId="{E84C8640-0484-4974-A0E9-409E190279E9}">
      <dsp:nvSpPr>
        <dsp:cNvPr id="0" name=""/>
        <dsp:cNvSpPr/>
      </dsp:nvSpPr>
      <dsp:spPr>
        <a:xfrm>
          <a:off x="4465059" y="1795441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FF59E8-E201-4F73-92A7-D567909FF2A4}">
      <dsp:nvSpPr>
        <dsp:cNvPr id="0" name=""/>
        <dsp:cNvSpPr/>
      </dsp:nvSpPr>
      <dsp:spPr>
        <a:xfrm>
          <a:off x="4582596" y="1907101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Dieny</a:t>
          </a:r>
          <a:r>
            <a:rPr lang="cs-CZ" sz="2300" kern="1200" dirty="0" smtClean="0"/>
            <a:t> </a:t>
          </a:r>
          <a:endParaRPr lang="cs-CZ" sz="2300" kern="1200" dirty="0"/>
        </a:p>
      </dsp:txBody>
      <dsp:txXfrm>
        <a:off x="4582596" y="1907101"/>
        <a:ext cx="1057833" cy="671724"/>
      </dsp:txXfrm>
    </dsp:sp>
    <dsp:sp modelId="{40FE23C4-7ECC-49EF-AF56-E12BFFEF406F}">
      <dsp:nvSpPr>
        <dsp:cNvPr id="0" name=""/>
        <dsp:cNvSpPr/>
      </dsp:nvSpPr>
      <dsp:spPr>
        <a:xfrm>
          <a:off x="4465059" y="2774818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B83EC8-1943-4A78-9116-B3966EC5A40E}">
      <dsp:nvSpPr>
        <dsp:cNvPr id="0" name=""/>
        <dsp:cNvSpPr/>
      </dsp:nvSpPr>
      <dsp:spPr>
        <a:xfrm>
          <a:off x="4582596" y="2886478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4582596" y="2886478"/>
        <a:ext cx="1057833" cy="671724"/>
      </dsp:txXfrm>
    </dsp:sp>
    <dsp:sp modelId="{D57597E5-3C4A-4055-8AFE-150ACBA07CB3}">
      <dsp:nvSpPr>
        <dsp:cNvPr id="0" name=""/>
        <dsp:cNvSpPr/>
      </dsp:nvSpPr>
      <dsp:spPr>
        <a:xfrm>
          <a:off x="5757966" y="1795441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0AD39E-B359-42C0-9F55-56B850DA7C5E}">
      <dsp:nvSpPr>
        <dsp:cNvPr id="0" name=""/>
        <dsp:cNvSpPr/>
      </dsp:nvSpPr>
      <dsp:spPr>
        <a:xfrm>
          <a:off x="5875503" y="1907101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?</a:t>
          </a:r>
          <a:endParaRPr lang="cs-CZ" sz="2300" kern="1200" dirty="0"/>
        </a:p>
      </dsp:txBody>
      <dsp:txXfrm>
        <a:off x="5875503" y="1907101"/>
        <a:ext cx="1057833" cy="671724"/>
      </dsp:txXfrm>
    </dsp:sp>
    <dsp:sp modelId="{A87727B8-6CEA-40EF-A740-265F73B0C3BE}">
      <dsp:nvSpPr>
        <dsp:cNvPr id="0" name=""/>
        <dsp:cNvSpPr/>
      </dsp:nvSpPr>
      <dsp:spPr>
        <a:xfrm>
          <a:off x="5757966" y="2774818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4D0886-C7A7-448B-904F-1D4D77FD6B93}">
      <dsp:nvSpPr>
        <dsp:cNvPr id="0" name=""/>
        <dsp:cNvSpPr/>
      </dsp:nvSpPr>
      <dsp:spPr>
        <a:xfrm>
          <a:off x="5875503" y="2886478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5875503" y="2886478"/>
        <a:ext cx="1057833" cy="671724"/>
      </dsp:txXfrm>
    </dsp:sp>
    <dsp:sp modelId="{21E7BE6C-D1F9-4996-BF00-1843E9310581}">
      <dsp:nvSpPr>
        <dsp:cNvPr id="0" name=""/>
        <dsp:cNvSpPr/>
      </dsp:nvSpPr>
      <dsp:spPr>
        <a:xfrm>
          <a:off x="7050873" y="1795441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DB739A-EAA4-4BF4-8490-A77BACD997F2}">
      <dsp:nvSpPr>
        <dsp:cNvPr id="0" name=""/>
        <dsp:cNvSpPr/>
      </dsp:nvSpPr>
      <dsp:spPr>
        <a:xfrm>
          <a:off x="7168410" y="1907101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err="1" smtClean="0"/>
            <a:t>Areny</a:t>
          </a:r>
          <a:r>
            <a:rPr lang="cs-CZ" sz="2300" kern="1200" dirty="0" smtClean="0"/>
            <a:t> </a:t>
          </a:r>
          <a:endParaRPr lang="cs-CZ" sz="2300" kern="1200" dirty="0"/>
        </a:p>
      </dsp:txBody>
      <dsp:txXfrm>
        <a:off x="7168410" y="1907101"/>
        <a:ext cx="1057833" cy="671724"/>
      </dsp:txXfrm>
    </dsp:sp>
    <dsp:sp modelId="{2EB3F23B-B4A7-4AD8-8336-5E484C18BC3B}">
      <dsp:nvSpPr>
        <dsp:cNvPr id="0" name=""/>
        <dsp:cNvSpPr/>
      </dsp:nvSpPr>
      <dsp:spPr>
        <a:xfrm>
          <a:off x="7050873" y="2774818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F6F7B2-47D4-4140-B844-C887DC914671}">
      <dsp:nvSpPr>
        <dsp:cNvPr id="0" name=""/>
        <dsp:cNvSpPr/>
      </dsp:nvSpPr>
      <dsp:spPr>
        <a:xfrm>
          <a:off x="7168410" y="2886478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7168410" y="2886478"/>
        <a:ext cx="1057833" cy="671724"/>
      </dsp:txXfrm>
    </dsp:sp>
    <dsp:sp modelId="{D178529B-6B98-44F3-96FA-2BD82BE0CCAB}">
      <dsp:nvSpPr>
        <dsp:cNvPr id="0" name=""/>
        <dsp:cNvSpPr/>
      </dsp:nvSpPr>
      <dsp:spPr>
        <a:xfrm>
          <a:off x="7050873" y="3754195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CA772-B69E-4EDA-9B42-0461752B43C1}">
      <dsp:nvSpPr>
        <dsp:cNvPr id="0" name=""/>
        <dsp:cNvSpPr/>
      </dsp:nvSpPr>
      <dsp:spPr>
        <a:xfrm>
          <a:off x="7168410" y="3865855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7168410" y="3865855"/>
        <a:ext cx="1057833" cy="67172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BC0F6C9-28EE-4E9B-B3E7-6148B468324B}">
      <dsp:nvSpPr>
        <dsp:cNvPr id="0" name=""/>
        <dsp:cNvSpPr/>
      </dsp:nvSpPr>
      <dsp:spPr>
        <a:xfrm>
          <a:off x="7534070" y="3446542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AAF341-2E9E-4629-843F-82E6FFFC8B74}">
      <dsp:nvSpPr>
        <dsp:cNvPr id="0" name=""/>
        <dsp:cNvSpPr/>
      </dsp:nvSpPr>
      <dsp:spPr>
        <a:xfrm>
          <a:off x="7534070" y="2467165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D86720-2E14-41CA-B5EC-77D71936090D}">
      <dsp:nvSpPr>
        <dsp:cNvPr id="0" name=""/>
        <dsp:cNvSpPr/>
      </dsp:nvSpPr>
      <dsp:spPr>
        <a:xfrm>
          <a:off x="4056031" y="1487788"/>
          <a:ext cx="3523759" cy="3076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9656"/>
              </a:lnTo>
              <a:lnTo>
                <a:pt x="3523759" y="209656"/>
              </a:lnTo>
              <a:lnTo>
                <a:pt x="3523759" y="307653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7DFE96-BAD4-4D8A-A3FA-4819C90B98FC}">
      <dsp:nvSpPr>
        <dsp:cNvPr id="0" name=""/>
        <dsp:cNvSpPr/>
      </dsp:nvSpPr>
      <dsp:spPr>
        <a:xfrm>
          <a:off x="6241163" y="2467165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9867F43-81AA-446E-B082-D348CD962B4A}">
      <dsp:nvSpPr>
        <dsp:cNvPr id="0" name=""/>
        <dsp:cNvSpPr/>
      </dsp:nvSpPr>
      <dsp:spPr>
        <a:xfrm>
          <a:off x="4056031" y="1487788"/>
          <a:ext cx="2230851" cy="3076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9656"/>
              </a:lnTo>
              <a:lnTo>
                <a:pt x="2230851" y="209656"/>
              </a:lnTo>
              <a:lnTo>
                <a:pt x="2230851" y="307653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6856CA-30FA-4034-ABD3-50A3CEB604A2}">
      <dsp:nvSpPr>
        <dsp:cNvPr id="0" name=""/>
        <dsp:cNvSpPr/>
      </dsp:nvSpPr>
      <dsp:spPr>
        <a:xfrm>
          <a:off x="4948256" y="2467165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26E68C-8F56-4085-B4C4-3E0030792669}">
      <dsp:nvSpPr>
        <dsp:cNvPr id="0" name=""/>
        <dsp:cNvSpPr/>
      </dsp:nvSpPr>
      <dsp:spPr>
        <a:xfrm>
          <a:off x="4056031" y="1487788"/>
          <a:ext cx="937944" cy="3076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9656"/>
              </a:lnTo>
              <a:lnTo>
                <a:pt x="937944" y="209656"/>
              </a:lnTo>
              <a:lnTo>
                <a:pt x="937944" y="307653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EE1010-7543-4473-95B1-748DCE7D4EBD}">
      <dsp:nvSpPr>
        <dsp:cNvPr id="0" name=""/>
        <dsp:cNvSpPr/>
      </dsp:nvSpPr>
      <dsp:spPr>
        <a:xfrm>
          <a:off x="3655349" y="3446542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5AA043-C856-43B2-A810-444EA987C065}">
      <dsp:nvSpPr>
        <dsp:cNvPr id="0" name=""/>
        <dsp:cNvSpPr/>
      </dsp:nvSpPr>
      <dsp:spPr>
        <a:xfrm>
          <a:off x="3655349" y="2467165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F152B8-0069-4393-9ABA-DDA11C84F978}">
      <dsp:nvSpPr>
        <dsp:cNvPr id="0" name=""/>
        <dsp:cNvSpPr/>
      </dsp:nvSpPr>
      <dsp:spPr>
        <a:xfrm>
          <a:off x="3701069" y="1487788"/>
          <a:ext cx="354962" cy="307653"/>
        </a:xfrm>
        <a:custGeom>
          <a:avLst/>
          <a:gdLst/>
          <a:ahLst/>
          <a:cxnLst/>
          <a:rect l="0" t="0" r="0" b="0"/>
          <a:pathLst>
            <a:path>
              <a:moveTo>
                <a:pt x="354962" y="0"/>
              </a:moveTo>
              <a:lnTo>
                <a:pt x="354962" y="209656"/>
              </a:lnTo>
              <a:lnTo>
                <a:pt x="0" y="209656"/>
              </a:lnTo>
              <a:lnTo>
                <a:pt x="0" y="307653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CB4C91-FBDB-4BEF-83E0-C323990EF31B}">
      <dsp:nvSpPr>
        <dsp:cNvPr id="0" name=""/>
        <dsp:cNvSpPr/>
      </dsp:nvSpPr>
      <dsp:spPr>
        <a:xfrm>
          <a:off x="2179812" y="2467165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BCE82E-EFDA-4511-9408-186BB02BFDAF}">
      <dsp:nvSpPr>
        <dsp:cNvPr id="0" name=""/>
        <dsp:cNvSpPr/>
      </dsp:nvSpPr>
      <dsp:spPr>
        <a:xfrm>
          <a:off x="2225532" y="1487788"/>
          <a:ext cx="1830499" cy="307653"/>
        </a:xfrm>
        <a:custGeom>
          <a:avLst/>
          <a:gdLst/>
          <a:ahLst/>
          <a:cxnLst/>
          <a:rect l="0" t="0" r="0" b="0"/>
          <a:pathLst>
            <a:path>
              <a:moveTo>
                <a:pt x="1830499" y="0"/>
              </a:moveTo>
              <a:lnTo>
                <a:pt x="1830499" y="209656"/>
              </a:lnTo>
              <a:lnTo>
                <a:pt x="0" y="209656"/>
              </a:lnTo>
              <a:lnTo>
                <a:pt x="0" y="307653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605923-0BA5-4D54-AD3B-76FE354CD8DA}">
      <dsp:nvSpPr>
        <dsp:cNvPr id="0" name=""/>
        <dsp:cNvSpPr/>
      </dsp:nvSpPr>
      <dsp:spPr>
        <a:xfrm>
          <a:off x="595414" y="3446542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2EBB09-5469-46E1-939F-30CE88FCC51B}">
      <dsp:nvSpPr>
        <dsp:cNvPr id="0" name=""/>
        <dsp:cNvSpPr/>
      </dsp:nvSpPr>
      <dsp:spPr>
        <a:xfrm>
          <a:off x="595414" y="2467165"/>
          <a:ext cx="91440" cy="3076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7653"/>
              </a:lnTo>
            </a:path>
          </a:pathLst>
        </a:custGeom>
        <a:noFill/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99001B-DDAC-496F-A052-26D960DB29AC}">
      <dsp:nvSpPr>
        <dsp:cNvPr id="0" name=""/>
        <dsp:cNvSpPr/>
      </dsp:nvSpPr>
      <dsp:spPr>
        <a:xfrm>
          <a:off x="641134" y="1487788"/>
          <a:ext cx="3414897" cy="307653"/>
        </a:xfrm>
        <a:custGeom>
          <a:avLst/>
          <a:gdLst/>
          <a:ahLst/>
          <a:cxnLst/>
          <a:rect l="0" t="0" r="0" b="0"/>
          <a:pathLst>
            <a:path>
              <a:moveTo>
                <a:pt x="3414897" y="0"/>
              </a:moveTo>
              <a:lnTo>
                <a:pt x="3414897" y="209656"/>
              </a:lnTo>
              <a:lnTo>
                <a:pt x="0" y="209656"/>
              </a:lnTo>
              <a:lnTo>
                <a:pt x="0" y="307653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225318-9FC7-4144-8868-EA387C2AC654}">
      <dsp:nvSpPr>
        <dsp:cNvPr id="0" name=""/>
        <dsp:cNvSpPr/>
      </dsp:nvSpPr>
      <dsp:spPr>
        <a:xfrm>
          <a:off x="2191917" y="502980"/>
          <a:ext cx="3728226" cy="9848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D95B39-A59D-4B59-9401-56C78D117183}">
      <dsp:nvSpPr>
        <dsp:cNvPr id="0" name=""/>
        <dsp:cNvSpPr/>
      </dsp:nvSpPr>
      <dsp:spPr>
        <a:xfrm>
          <a:off x="2309455" y="614640"/>
          <a:ext cx="3728226" cy="9848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Uhlovodíky</a:t>
          </a:r>
          <a:endParaRPr lang="cs-CZ" sz="4000" b="1" kern="1200" dirty="0"/>
        </a:p>
      </dsp:txBody>
      <dsp:txXfrm>
        <a:off x="2309455" y="614640"/>
        <a:ext cx="3728226" cy="984807"/>
      </dsp:txXfrm>
    </dsp:sp>
    <dsp:sp modelId="{3E0B9DD8-07D2-401D-AF6E-116DDD8CA7CF}">
      <dsp:nvSpPr>
        <dsp:cNvPr id="0" name=""/>
        <dsp:cNvSpPr/>
      </dsp:nvSpPr>
      <dsp:spPr>
        <a:xfrm>
          <a:off x="3355" y="1795441"/>
          <a:ext cx="1275556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AABFEE-4997-46C1-A2EB-40CD9F382C31}">
      <dsp:nvSpPr>
        <dsp:cNvPr id="0" name=""/>
        <dsp:cNvSpPr/>
      </dsp:nvSpPr>
      <dsp:spPr>
        <a:xfrm>
          <a:off x="120892" y="1907101"/>
          <a:ext cx="1275556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Alkany</a:t>
          </a:r>
          <a:r>
            <a:rPr lang="cs-CZ" sz="2400" kern="1200" dirty="0" smtClean="0"/>
            <a:t> </a:t>
          </a:r>
          <a:endParaRPr lang="cs-CZ" sz="2400" kern="1200" dirty="0"/>
        </a:p>
      </dsp:txBody>
      <dsp:txXfrm>
        <a:off x="120892" y="1907101"/>
        <a:ext cx="1275556" cy="671724"/>
      </dsp:txXfrm>
    </dsp:sp>
    <dsp:sp modelId="{160B3B92-64E8-4A09-A0F8-7B2B42BCC10E}">
      <dsp:nvSpPr>
        <dsp:cNvPr id="0" name=""/>
        <dsp:cNvSpPr/>
      </dsp:nvSpPr>
      <dsp:spPr>
        <a:xfrm>
          <a:off x="112217" y="2774818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B16B7-623F-4F1A-B1B4-ED90C87C2834}">
      <dsp:nvSpPr>
        <dsp:cNvPr id="0" name=""/>
        <dsp:cNvSpPr/>
      </dsp:nvSpPr>
      <dsp:spPr>
        <a:xfrm>
          <a:off x="229754" y="2886478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1" kern="1200" dirty="0" err="1" smtClean="0">
              <a:solidFill>
                <a:srgbClr val="FF0000"/>
              </a:solidFill>
            </a:rPr>
            <a:t>methan</a:t>
          </a:r>
          <a:endParaRPr lang="cs-CZ" sz="1300" b="1" kern="1200" dirty="0">
            <a:solidFill>
              <a:srgbClr val="FF0000"/>
            </a:solidFill>
          </a:endParaRPr>
        </a:p>
      </dsp:txBody>
      <dsp:txXfrm>
        <a:off x="229754" y="2886478"/>
        <a:ext cx="1057833" cy="671724"/>
      </dsp:txXfrm>
    </dsp:sp>
    <dsp:sp modelId="{C8713746-B2A6-4B40-A231-1BA1433C44F7}">
      <dsp:nvSpPr>
        <dsp:cNvPr id="0" name=""/>
        <dsp:cNvSpPr/>
      </dsp:nvSpPr>
      <dsp:spPr>
        <a:xfrm>
          <a:off x="112217" y="3754195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324EC-20B9-4E9C-BF6E-D03515A13EDD}">
      <dsp:nvSpPr>
        <dsp:cNvPr id="0" name=""/>
        <dsp:cNvSpPr/>
      </dsp:nvSpPr>
      <dsp:spPr>
        <a:xfrm>
          <a:off x="229754" y="3865855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1" kern="1200" dirty="0" err="1" smtClean="0">
              <a:solidFill>
                <a:srgbClr val="FF0000"/>
              </a:solidFill>
            </a:rPr>
            <a:t>ethan</a:t>
          </a:r>
          <a:endParaRPr lang="cs-CZ" sz="1300" b="1" kern="1200" dirty="0">
            <a:solidFill>
              <a:srgbClr val="FF0000"/>
            </a:solidFill>
          </a:endParaRPr>
        </a:p>
      </dsp:txBody>
      <dsp:txXfrm>
        <a:off x="229754" y="3865855"/>
        <a:ext cx="1057833" cy="671724"/>
      </dsp:txXfrm>
    </dsp:sp>
    <dsp:sp modelId="{92A7EEE2-2B2A-49F8-9139-E2B4B53A424A}">
      <dsp:nvSpPr>
        <dsp:cNvPr id="0" name=""/>
        <dsp:cNvSpPr/>
      </dsp:nvSpPr>
      <dsp:spPr>
        <a:xfrm>
          <a:off x="1513986" y="1795441"/>
          <a:ext cx="1423092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2F8FE3-1211-4530-96C8-8554EFC474E6}">
      <dsp:nvSpPr>
        <dsp:cNvPr id="0" name=""/>
        <dsp:cNvSpPr/>
      </dsp:nvSpPr>
      <dsp:spPr>
        <a:xfrm>
          <a:off x="1631523" y="1907101"/>
          <a:ext cx="1423092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Cykloalkany</a:t>
          </a:r>
          <a:r>
            <a:rPr lang="cs-CZ" sz="1500" b="1" kern="1200" dirty="0" smtClean="0"/>
            <a:t> </a:t>
          </a:r>
          <a:endParaRPr lang="cs-CZ" sz="1500" b="1" kern="1200" dirty="0"/>
        </a:p>
      </dsp:txBody>
      <dsp:txXfrm>
        <a:off x="1631523" y="1907101"/>
        <a:ext cx="1423092" cy="671724"/>
      </dsp:txXfrm>
    </dsp:sp>
    <dsp:sp modelId="{423188E5-3513-4B0B-A0E2-9BB71C822354}">
      <dsp:nvSpPr>
        <dsp:cNvPr id="0" name=""/>
        <dsp:cNvSpPr/>
      </dsp:nvSpPr>
      <dsp:spPr>
        <a:xfrm>
          <a:off x="1696615" y="2774818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7EB35D-7DB3-44E4-BB94-A93B315A3411}">
      <dsp:nvSpPr>
        <dsp:cNvPr id="0" name=""/>
        <dsp:cNvSpPr/>
      </dsp:nvSpPr>
      <dsp:spPr>
        <a:xfrm>
          <a:off x="1814152" y="2886478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1" kern="1200" dirty="0" smtClean="0">
              <a:solidFill>
                <a:srgbClr val="FF0000"/>
              </a:solidFill>
            </a:rPr>
            <a:t>cyklohexan</a:t>
          </a:r>
          <a:endParaRPr lang="cs-CZ" sz="1300" b="1" kern="1200" dirty="0">
            <a:solidFill>
              <a:srgbClr val="FF0000"/>
            </a:solidFill>
          </a:endParaRPr>
        </a:p>
      </dsp:txBody>
      <dsp:txXfrm>
        <a:off x="1814152" y="2886478"/>
        <a:ext cx="1057833" cy="671724"/>
      </dsp:txXfrm>
    </dsp:sp>
    <dsp:sp modelId="{07ED3064-DF6E-448B-953B-DE8EE8135AE9}">
      <dsp:nvSpPr>
        <dsp:cNvPr id="0" name=""/>
        <dsp:cNvSpPr/>
      </dsp:nvSpPr>
      <dsp:spPr>
        <a:xfrm>
          <a:off x="3172152" y="1795441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3F501-9717-4F41-BC6E-23AB39436F22}">
      <dsp:nvSpPr>
        <dsp:cNvPr id="0" name=""/>
        <dsp:cNvSpPr/>
      </dsp:nvSpPr>
      <dsp:spPr>
        <a:xfrm>
          <a:off x="3289689" y="1907101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1" kern="1200" dirty="0" smtClean="0">
              <a:solidFill>
                <a:srgbClr val="FF0000"/>
              </a:solidFill>
            </a:rPr>
            <a:t>Alkeny</a:t>
          </a:r>
          <a:endParaRPr lang="cs-CZ" sz="1300" kern="1200" dirty="0"/>
        </a:p>
      </dsp:txBody>
      <dsp:txXfrm>
        <a:off x="3289689" y="1907101"/>
        <a:ext cx="1057833" cy="671724"/>
      </dsp:txXfrm>
    </dsp:sp>
    <dsp:sp modelId="{236983A1-A88C-4C50-BDDD-A2A98D7F5E34}">
      <dsp:nvSpPr>
        <dsp:cNvPr id="0" name=""/>
        <dsp:cNvSpPr/>
      </dsp:nvSpPr>
      <dsp:spPr>
        <a:xfrm>
          <a:off x="3172152" y="2774818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8018EC-D7D7-4136-822C-CA0AFA5E9D40}">
      <dsp:nvSpPr>
        <dsp:cNvPr id="0" name=""/>
        <dsp:cNvSpPr/>
      </dsp:nvSpPr>
      <dsp:spPr>
        <a:xfrm>
          <a:off x="3289689" y="2886478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1" kern="1200" dirty="0" err="1" smtClean="0">
              <a:solidFill>
                <a:srgbClr val="FF0000"/>
              </a:solidFill>
            </a:rPr>
            <a:t>ethen</a:t>
          </a:r>
          <a:endParaRPr lang="cs-CZ" sz="1300" b="1" kern="1200" dirty="0">
            <a:solidFill>
              <a:srgbClr val="FF0000"/>
            </a:solidFill>
          </a:endParaRPr>
        </a:p>
      </dsp:txBody>
      <dsp:txXfrm>
        <a:off x="3289689" y="2886478"/>
        <a:ext cx="1057833" cy="671724"/>
      </dsp:txXfrm>
    </dsp:sp>
    <dsp:sp modelId="{23F8FD4A-BC0E-4394-8B76-A0D22891543E}">
      <dsp:nvSpPr>
        <dsp:cNvPr id="0" name=""/>
        <dsp:cNvSpPr/>
      </dsp:nvSpPr>
      <dsp:spPr>
        <a:xfrm>
          <a:off x="3172152" y="3754195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60176-1EA9-49D1-ACEC-793BB69BE2F3}">
      <dsp:nvSpPr>
        <dsp:cNvPr id="0" name=""/>
        <dsp:cNvSpPr/>
      </dsp:nvSpPr>
      <dsp:spPr>
        <a:xfrm>
          <a:off x="3289689" y="3865855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1" kern="1200" dirty="0" smtClean="0">
              <a:solidFill>
                <a:srgbClr val="FF0000"/>
              </a:solidFill>
            </a:rPr>
            <a:t>propen</a:t>
          </a:r>
          <a:endParaRPr lang="cs-CZ" sz="1300" b="1" kern="1200" dirty="0">
            <a:solidFill>
              <a:srgbClr val="FF0000"/>
            </a:solidFill>
          </a:endParaRPr>
        </a:p>
      </dsp:txBody>
      <dsp:txXfrm>
        <a:off x="3289689" y="3865855"/>
        <a:ext cx="1057833" cy="671724"/>
      </dsp:txXfrm>
    </dsp:sp>
    <dsp:sp modelId="{E84C8640-0484-4974-A0E9-409E190279E9}">
      <dsp:nvSpPr>
        <dsp:cNvPr id="0" name=""/>
        <dsp:cNvSpPr/>
      </dsp:nvSpPr>
      <dsp:spPr>
        <a:xfrm>
          <a:off x="4465059" y="1795441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FF59E8-E201-4F73-92A7-D567909FF2A4}">
      <dsp:nvSpPr>
        <dsp:cNvPr id="0" name=""/>
        <dsp:cNvSpPr/>
      </dsp:nvSpPr>
      <dsp:spPr>
        <a:xfrm>
          <a:off x="4582596" y="1907101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1" kern="1200" dirty="0" smtClean="0"/>
            <a:t>Dieny</a:t>
          </a:r>
          <a:r>
            <a:rPr lang="cs-CZ" sz="1300" kern="1200" dirty="0" smtClean="0"/>
            <a:t> </a:t>
          </a:r>
          <a:endParaRPr lang="cs-CZ" sz="1300" kern="1200" dirty="0"/>
        </a:p>
      </dsp:txBody>
      <dsp:txXfrm>
        <a:off x="4582596" y="1907101"/>
        <a:ext cx="1057833" cy="671724"/>
      </dsp:txXfrm>
    </dsp:sp>
    <dsp:sp modelId="{40FE23C4-7ECC-49EF-AF56-E12BFFEF406F}">
      <dsp:nvSpPr>
        <dsp:cNvPr id="0" name=""/>
        <dsp:cNvSpPr/>
      </dsp:nvSpPr>
      <dsp:spPr>
        <a:xfrm>
          <a:off x="4465059" y="2774818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B83EC8-1943-4A78-9116-B3966EC5A40E}">
      <dsp:nvSpPr>
        <dsp:cNvPr id="0" name=""/>
        <dsp:cNvSpPr/>
      </dsp:nvSpPr>
      <dsp:spPr>
        <a:xfrm>
          <a:off x="4582596" y="2886478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1" kern="1200" dirty="0" smtClean="0">
              <a:solidFill>
                <a:srgbClr val="FF0000"/>
              </a:solidFill>
            </a:rPr>
            <a:t>butadien</a:t>
          </a:r>
          <a:endParaRPr lang="cs-CZ" sz="1300" b="1" kern="1200" dirty="0">
            <a:solidFill>
              <a:srgbClr val="FF0000"/>
            </a:solidFill>
          </a:endParaRPr>
        </a:p>
      </dsp:txBody>
      <dsp:txXfrm>
        <a:off x="4582596" y="2886478"/>
        <a:ext cx="1057833" cy="671724"/>
      </dsp:txXfrm>
    </dsp:sp>
    <dsp:sp modelId="{D57597E5-3C4A-4055-8AFE-150ACBA07CB3}">
      <dsp:nvSpPr>
        <dsp:cNvPr id="0" name=""/>
        <dsp:cNvSpPr/>
      </dsp:nvSpPr>
      <dsp:spPr>
        <a:xfrm>
          <a:off x="5757966" y="1795441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0AD39E-B359-42C0-9F55-56B850DA7C5E}">
      <dsp:nvSpPr>
        <dsp:cNvPr id="0" name=""/>
        <dsp:cNvSpPr/>
      </dsp:nvSpPr>
      <dsp:spPr>
        <a:xfrm>
          <a:off x="5875503" y="1907101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1" kern="1200" dirty="0" smtClean="0">
              <a:solidFill>
                <a:srgbClr val="FF0000"/>
              </a:solidFill>
            </a:rPr>
            <a:t>Alkiny</a:t>
          </a:r>
          <a:endParaRPr lang="cs-CZ" sz="1300" b="1" kern="1200" dirty="0">
            <a:solidFill>
              <a:srgbClr val="FF0000"/>
            </a:solidFill>
          </a:endParaRPr>
        </a:p>
      </dsp:txBody>
      <dsp:txXfrm>
        <a:off x="5875503" y="1907101"/>
        <a:ext cx="1057833" cy="671724"/>
      </dsp:txXfrm>
    </dsp:sp>
    <dsp:sp modelId="{A87727B8-6CEA-40EF-A740-265F73B0C3BE}">
      <dsp:nvSpPr>
        <dsp:cNvPr id="0" name=""/>
        <dsp:cNvSpPr/>
      </dsp:nvSpPr>
      <dsp:spPr>
        <a:xfrm>
          <a:off x="5757966" y="2774818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4D0886-C7A7-448B-904F-1D4D77FD6B93}">
      <dsp:nvSpPr>
        <dsp:cNvPr id="0" name=""/>
        <dsp:cNvSpPr/>
      </dsp:nvSpPr>
      <dsp:spPr>
        <a:xfrm>
          <a:off x="5875503" y="2886478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1" kern="1200" dirty="0" smtClean="0">
              <a:solidFill>
                <a:srgbClr val="FF0000"/>
              </a:solidFill>
            </a:rPr>
            <a:t>acetylen</a:t>
          </a:r>
          <a:endParaRPr lang="cs-CZ" sz="1300" b="1" kern="1200" dirty="0">
            <a:solidFill>
              <a:srgbClr val="FF0000"/>
            </a:solidFill>
          </a:endParaRPr>
        </a:p>
      </dsp:txBody>
      <dsp:txXfrm>
        <a:off x="5875503" y="2886478"/>
        <a:ext cx="1057833" cy="671724"/>
      </dsp:txXfrm>
    </dsp:sp>
    <dsp:sp modelId="{21E7BE6C-D1F9-4996-BF00-1843E9310581}">
      <dsp:nvSpPr>
        <dsp:cNvPr id="0" name=""/>
        <dsp:cNvSpPr/>
      </dsp:nvSpPr>
      <dsp:spPr>
        <a:xfrm>
          <a:off x="7050873" y="1795441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DB739A-EAA4-4BF4-8490-A77BACD997F2}">
      <dsp:nvSpPr>
        <dsp:cNvPr id="0" name=""/>
        <dsp:cNvSpPr/>
      </dsp:nvSpPr>
      <dsp:spPr>
        <a:xfrm>
          <a:off x="7168410" y="1907101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1" kern="1200" dirty="0" err="1" smtClean="0"/>
            <a:t>Areny</a:t>
          </a:r>
          <a:r>
            <a:rPr lang="cs-CZ" sz="1300" kern="1200" dirty="0" smtClean="0"/>
            <a:t> </a:t>
          </a:r>
          <a:endParaRPr lang="cs-CZ" sz="1300" kern="1200" dirty="0"/>
        </a:p>
      </dsp:txBody>
      <dsp:txXfrm>
        <a:off x="7168410" y="1907101"/>
        <a:ext cx="1057833" cy="671724"/>
      </dsp:txXfrm>
    </dsp:sp>
    <dsp:sp modelId="{2EB3F23B-B4A7-4AD8-8336-5E484C18BC3B}">
      <dsp:nvSpPr>
        <dsp:cNvPr id="0" name=""/>
        <dsp:cNvSpPr/>
      </dsp:nvSpPr>
      <dsp:spPr>
        <a:xfrm>
          <a:off x="7050873" y="2774818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F6F7B2-47D4-4140-B844-C887DC914671}">
      <dsp:nvSpPr>
        <dsp:cNvPr id="0" name=""/>
        <dsp:cNvSpPr/>
      </dsp:nvSpPr>
      <dsp:spPr>
        <a:xfrm>
          <a:off x="7168410" y="2886478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1" kern="1200" dirty="0" smtClean="0">
              <a:solidFill>
                <a:srgbClr val="FF0000"/>
              </a:solidFill>
            </a:rPr>
            <a:t>benzen</a:t>
          </a:r>
          <a:endParaRPr lang="cs-CZ" sz="1300" b="1" kern="1200" dirty="0">
            <a:solidFill>
              <a:srgbClr val="FF0000"/>
            </a:solidFill>
          </a:endParaRPr>
        </a:p>
      </dsp:txBody>
      <dsp:txXfrm>
        <a:off x="7168410" y="2886478"/>
        <a:ext cx="1057833" cy="671724"/>
      </dsp:txXfrm>
    </dsp:sp>
    <dsp:sp modelId="{D178529B-6B98-44F3-96FA-2BD82BE0CCAB}">
      <dsp:nvSpPr>
        <dsp:cNvPr id="0" name=""/>
        <dsp:cNvSpPr/>
      </dsp:nvSpPr>
      <dsp:spPr>
        <a:xfrm>
          <a:off x="7050873" y="3754195"/>
          <a:ext cx="1057833" cy="671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CA772-B69E-4EDA-9B42-0461752B43C1}">
      <dsp:nvSpPr>
        <dsp:cNvPr id="0" name=""/>
        <dsp:cNvSpPr/>
      </dsp:nvSpPr>
      <dsp:spPr>
        <a:xfrm>
          <a:off x="7168410" y="3865855"/>
          <a:ext cx="1057833" cy="671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1" kern="1200" dirty="0" smtClean="0">
              <a:solidFill>
                <a:srgbClr val="FF0000"/>
              </a:solidFill>
            </a:rPr>
            <a:t>naftalen</a:t>
          </a:r>
          <a:endParaRPr lang="cs-CZ" sz="1300" b="1" kern="1200" dirty="0">
            <a:solidFill>
              <a:srgbClr val="FF0000"/>
            </a:solidFill>
          </a:endParaRPr>
        </a:p>
      </dsp:txBody>
      <dsp:txXfrm>
        <a:off x="7168410" y="3865855"/>
        <a:ext cx="1057833" cy="6717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hyperlink" Target="http://cs.wikipedia.org/wiki/Soubor:Stamps_of_Germany_(BRD)_1964,_MiNr_440.jpg" TargetMode="External"/><Relationship Id="rId7" Type="http://schemas.openxmlformats.org/officeDocument/2006/relationships/hyperlink" Target="http://cs.wikipedia.org/wiki/Soubor:Hazard_N.svg" TargetMode="External"/><Relationship Id="rId2" Type="http://schemas.openxmlformats.org/officeDocument/2006/relationships/hyperlink" Target="http://cs.wikipedia.org/wiki/Soubor:Benzene_structure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Hazard_X.svg" TargetMode="External"/><Relationship Id="rId5" Type="http://schemas.openxmlformats.org/officeDocument/2006/relationships/hyperlink" Target="http://cs.wikipedia.org/wiki/Soubor:Naphthalene.svg" TargetMode="External"/><Relationship Id="rId4" Type="http://schemas.openxmlformats.org/officeDocument/2006/relationships/hyperlink" Target="http://cs.wikipedia.org/wiki/Soubor:Hazard_F.svg" TargetMode="External"/><Relationship Id="rId9" Type="http://schemas.openxmlformats.org/officeDocument/2006/relationships/image" Target="../media/image4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VY_32_INOVACE_13A_8_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Areny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13A_CH9.roč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10.4.2013 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dalšími zástupci uhlovodíků -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areny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Na závěrečných snímcích procvičí a upevní učivo.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221088"/>
            <a:ext cx="8305800" cy="1152128"/>
          </a:xfrm>
        </p:spPr>
        <p:txBody>
          <a:bodyPr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Uhlovodíky s cyklickým řetězcem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15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ARENY</a:t>
            </a:r>
            <a:endParaRPr lang="cs-CZ" sz="115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dmin\AppData\Local\Microsoft\Windows\Temporary Internet Files\Content.IE5\YPST5EBD\MP9004088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7991" y="260648"/>
            <a:ext cx="1719754" cy="1728192"/>
          </a:xfrm>
          <a:prstGeom prst="rect">
            <a:avLst/>
          </a:prstGeom>
          <a:noFill/>
        </p:spPr>
      </p:pic>
      <p:pic>
        <p:nvPicPr>
          <p:cNvPr id="1027" name="Picture 3" descr="C:\Users\admin\AppData\Local\Microsoft\Windows\Temporary Internet Files\Content.IE5\B6NRRZBZ\MC9001988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47262" y="4983933"/>
            <a:ext cx="1578345" cy="16134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u="sng" dirty="0" err="1" smtClean="0"/>
              <a:t>Areny</a:t>
            </a:r>
            <a:r>
              <a:rPr lang="cs-CZ" sz="4400" b="1" u="sng" dirty="0" smtClean="0"/>
              <a:t> = aromatické uhlovodíky</a:t>
            </a:r>
            <a:endParaRPr lang="cs-CZ" sz="44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Základem </a:t>
            </a:r>
            <a:r>
              <a:rPr lang="cs-CZ" sz="2800" dirty="0" err="1" smtClean="0"/>
              <a:t>arenů</a:t>
            </a:r>
            <a:r>
              <a:rPr lang="cs-CZ" sz="2800" dirty="0" smtClean="0"/>
              <a:t> je benzenové jádro C</a:t>
            </a:r>
            <a:r>
              <a:rPr lang="cs-CZ" sz="2800" baseline="-25000" dirty="0" smtClean="0"/>
              <a:t>6</a:t>
            </a:r>
            <a:r>
              <a:rPr lang="cs-CZ" sz="2800" dirty="0" smtClean="0"/>
              <a:t>H</a:t>
            </a:r>
            <a:r>
              <a:rPr lang="cs-CZ" sz="2800" baseline="-25000" dirty="0" smtClean="0"/>
              <a:t>6</a:t>
            </a:r>
            <a:endParaRPr lang="cs-CZ" sz="2800" dirty="0" smtClean="0"/>
          </a:p>
          <a:p>
            <a:r>
              <a:rPr lang="cs-CZ" sz="2800" dirty="0" smtClean="0"/>
              <a:t>6 atomů uhlíku vázáno do kruhu, na každém uhlíku 1 vodík</a:t>
            </a:r>
          </a:p>
          <a:p>
            <a:r>
              <a:rPr lang="cs-CZ" sz="2800" dirty="0" smtClean="0"/>
              <a:t>Zjednodušené uspořádání vazeb – střídají se jednoduché a dvojné</a:t>
            </a:r>
            <a:endParaRPr lang="cs-CZ" sz="2800" dirty="0"/>
          </a:p>
        </p:txBody>
      </p:sp>
      <p:pic>
        <p:nvPicPr>
          <p:cNvPr id="6" name="Zástupný symbol pro obsah 5" descr="Benzene_structure (1)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99992" y="1484784"/>
            <a:ext cx="4394331" cy="1440160"/>
          </a:xfrm>
        </p:spPr>
      </p:pic>
      <p:pic>
        <p:nvPicPr>
          <p:cNvPr id="2050" name="Picture 2" descr="C:\Users\admin\Pictures\200px-Stamps_of_Germany_(BRD)_1964,_MiNr_4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140968"/>
            <a:ext cx="2859746" cy="33363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chemeClr val="tx1"/>
                </a:solidFill>
              </a:rPr>
              <a:t>Významné </a:t>
            </a:r>
            <a:r>
              <a:rPr lang="cs-CZ" sz="4800" b="1" u="sng" dirty="0" err="1" smtClean="0">
                <a:solidFill>
                  <a:schemeClr val="tx1"/>
                </a:solidFill>
              </a:rPr>
              <a:t>areny</a:t>
            </a:r>
            <a:endParaRPr lang="cs-CZ" sz="48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524000"/>
            <a:ext cx="4193608" cy="4572000"/>
          </a:xfrm>
        </p:spPr>
        <p:txBody>
          <a:bodyPr/>
          <a:lstStyle/>
          <a:p>
            <a:r>
              <a:rPr lang="cs-CZ" sz="3600" b="1" u="sng" dirty="0" smtClean="0"/>
              <a:t>Benzen</a:t>
            </a:r>
            <a:r>
              <a:rPr lang="cs-CZ" dirty="0" smtClean="0"/>
              <a:t> – nejjednodušší </a:t>
            </a:r>
            <a:r>
              <a:rPr lang="cs-CZ" dirty="0" err="1" smtClean="0"/>
              <a:t>aren</a:t>
            </a:r>
            <a:r>
              <a:rPr lang="cs-CZ" dirty="0" smtClean="0"/>
              <a:t> – C</a:t>
            </a:r>
            <a:r>
              <a:rPr lang="cs-CZ" baseline="-25000" dirty="0" smtClean="0"/>
              <a:t>6</a:t>
            </a:r>
            <a:r>
              <a:rPr lang="cs-CZ" dirty="0" smtClean="0"/>
              <a:t>H</a:t>
            </a:r>
            <a:r>
              <a:rPr lang="cs-CZ" baseline="-25000" dirty="0" smtClean="0"/>
              <a:t>6</a:t>
            </a:r>
          </a:p>
          <a:p>
            <a:r>
              <a:rPr lang="cs-CZ" dirty="0" smtClean="0"/>
              <a:t>Bezbarvá, zapáchající kapalina</a:t>
            </a:r>
          </a:p>
          <a:p>
            <a:r>
              <a:rPr lang="cs-CZ" dirty="0" smtClean="0"/>
              <a:t>Karcinogenní – </a:t>
            </a:r>
            <a:r>
              <a:rPr lang="cs-CZ" sz="3200" dirty="0" smtClean="0"/>
              <a:t>???</a:t>
            </a:r>
          </a:p>
          <a:p>
            <a:r>
              <a:rPr lang="cs-CZ" dirty="0" smtClean="0"/>
              <a:t>Výskyt:  v ropě</a:t>
            </a:r>
          </a:p>
          <a:p>
            <a:r>
              <a:rPr lang="cs-CZ" dirty="0" smtClean="0"/>
              <a:t>Použití: výroba léčiv, plastů, výbušnin, jako rozpouštědlo</a:t>
            </a:r>
            <a:endParaRPr lang="cs-CZ" dirty="0"/>
          </a:p>
        </p:txBody>
      </p:sp>
      <p:pic>
        <p:nvPicPr>
          <p:cNvPr id="5" name="Zástupný symbol pro obsah 4" descr="Hazard_F_svg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64088" y="1556792"/>
            <a:ext cx="1224136" cy="1224136"/>
          </a:xfrm>
        </p:spPr>
      </p:pic>
      <p:pic>
        <p:nvPicPr>
          <p:cNvPr id="3074" name="Picture 2" descr="C:\Users\admin\Pictures\Hazard_T_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1556792"/>
            <a:ext cx="1224136" cy="12241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771800" y="3429000"/>
            <a:ext cx="3240360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Způsobuje rakovinu</a:t>
            </a:r>
            <a:endParaRPr lang="cs-CZ" sz="2800" dirty="0"/>
          </a:p>
        </p:txBody>
      </p:sp>
      <p:pic>
        <p:nvPicPr>
          <p:cNvPr id="3075" name="Picture 3" descr="C:\Users\admin\AppData\Local\Microsoft\Windows\Temporary Internet Files\Content.IE5\J8CY1I3J\MP90040657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3501008"/>
            <a:ext cx="1921151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04664"/>
            <a:ext cx="4059936" cy="5691336"/>
          </a:xfrm>
        </p:spPr>
        <p:txBody>
          <a:bodyPr>
            <a:normAutofit/>
          </a:bodyPr>
          <a:lstStyle/>
          <a:p>
            <a:r>
              <a:rPr lang="cs-CZ" sz="4000" b="1" u="sng" dirty="0" smtClean="0"/>
              <a:t>Naftalen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/>
          </a:p>
        </p:txBody>
      </p:sp>
      <p:pic>
        <p:nvPicPr>
          <p:cNvPr id="5" name="Zástupný symbol pro obsah 4" descr="607px-Naphthalene.svg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1412776"/>
            <a:ext cx="4059238" cy="2654889"/>
          </a:xfrm>
        </p:spPr>
      </p:pic>
      <p:pic>
        <p:nvPicPr>
          <p:cNvPr id="4098" name="Picture 2" descr="C:\Users\admin\Pictures\115px-Hazard_N_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4365104"/>
            <a:ext cx="1095375" cy="1095375"/>
          </a:xfrm>
          <a:prstGeom prst="rect">
            <a:avLst/>
          </a:prstGeom>
          <a:noFill/>
        </p:spPr>
      </p:pic>
      <p:pic>
        <p:nvPicPr>
          <p:cNvPr id="4099" name="Picture 3" descr="C:\Users\admin\Pictures\115px-Hazard_X_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4365104"/>
            <a:ext cx="1095375" cy="109537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7544" y="1772816"/>
            <a:ext cx="46492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Napiš molekulový vzorec naftalenu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284984"/>
            <a:ext cx="43204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b="1" i="1" dirty="0" smtClean="0">
                <a:solidFill>
                  <a:srgbClr val="002060"/>
                </a:solidFill>
              </a:rPr>
              <a:t>bílá, krystalická zapáchající látka</a:t>
            </a:r>
          </a:p>
          <a:p>
            <a:pPr>
              <a:buFontTx/>
              <a:buChar char="-"/>
            </a:pPr>
            <a:r>
              <a:rPr lang="cs-CZ" sz="2800" b="1" i="1" dirty="0" smtClean="0">
                <a:solidFill>
                  <a:srgbClr val="002060"/>
                </a:solidFill>
              </a:rPr>
              <a:t>Použití: výroba organických látek, hlavně barviv</a:t>
            </a:r>
            <a:endParaRPr lang="cs-CZ" sz="2800" b="1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/>
              <a:t>Toluen</a:t>
            </a:r>
            <a:endParaRPr lang="cs-CZ" sz="4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8840"/>
            <a:ext cx="4059936" cy="4107160"/>
          </a:xfrm>
        </p:spPr>
        <p:txBody>
          <a:bodyPr/>
          <a:lstStyle/>
          <a:p>
            <a:r>
              <a:rPr lang="cs-CZ" dirty="0" smtClean="0"/>
              <a:t>Kapalný, bezbarvý, hořlavý</a:t>
            </a:r>
          </a:p>
          <a:p>
            <a:r>
              <a:rPr lang="cs-CZ" dirty="0" smtClean="0"/>
              <a:t>Páry jsou se vzduchem výbušné</a:t>
            </a:r>
          </a:p>
          <a:p>
            <a:r>
              <a:rPr lang="cs-CZ" dirty="0" smtClean="0"/>
              <a:t>Zdraví škodlivý</a:t>
            </a:r>
          </a:p>
          <a:p>
            <a:r>
              <a:rPr lang="cs-CZ" dirty="0" smtClean="0"/>
              <a:t>Použití: výroba polystyrenu</a:t>
            </a:r>
            <a:endParaRPr lang="cs-CZ" dirty="0"/>
          </a:p>
        </p:txBody>
      </p:sp>
      <p:pic>
        <p:nvPicPr>
          <p:cNvPr id="5" name="Zástupný symbol pro obsah 4" descr="70px-Toluol.svg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32040" y="1196752"/>
            <a:ext cx="1800200" cy="329179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88640"/>
          <a:ext cx="8229600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5229200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Do prázdných rámečků doplň příklady – název a vzorec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29523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Místo otazníků doplň názvy vynechaných skupin uhlovodíků</a:t>
            </a:r>
            <a:endParaRPr lang="cs-CZ" sz="2400" b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88640"/>
          <a:ext cx="8229600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5229200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Do prázdných rámečků doplň příklady – název a vzorec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29523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Místo otazníků doplň názvy vynechaných skupin uhlovodíků</a:t>
            </a:r>
            <a:endParaRPr lang="cs-CZ" sz="2400" b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24000"/>
          <a:ext cx="8229600" cy="4794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641536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Název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Molekulový vzorec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Strukturní vzorec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41536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CH</a:t>
                      </a:r>
                      <a:r>
                        <a:rPr lang="cs-CZ" sz="2400" baseline="-250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153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Propen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1536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r>
                        <a:rPr lang="cs-CZ" sz="2400" baseline="-25000" dirty="0" smtClean="0"/>
                        <a:t>6</a:t>
                      </a:r>
                      <a:r>
                        <a:rPr lang="cs-CZ" sz="2400" baseline="0" dirty="0" smtClean="0"/>
                        <a:t>H</a:t>
                      </a:r>
                      <a:r>
                        <a:rPr lang="cs-CZ" sz="2400" baseline="-250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153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Acetylen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1536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r>
                        <a:rPr lang="cs-CZ" sz="2400" baseline="-25000" dirty="0" smtClean="0"/>
                        <a:t>4</a:t>
                      </a:r>
                      <a:r>
                        <a:rPr lang="cs-CZ" sz="2400" baseline="0" dirty="0" smtClean="0"/>
                        <a:t>H</a:t>
                      </a:r>
                      <a:r>
                        <a:rPr lang="cs-CZ" sz="2400" baseline="-250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153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Naftalen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Doplň tabulku: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24000"/>
          <a:ext cx="8229600" cy="4794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641536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Název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Molekulový vzorec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Strukturní vzorec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4153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Methan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CH</a:t>
                      </a:r>
                      <a:r>
                        <a:rPr lang="cs-CZ" sz="2400" baseline="-250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153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Propen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r>
                        <a:rPr lang="cs-CZ" sz="2400" b="1" baseline="-250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cs-CZ" sz="2400" b="1" baseline="-250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153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Benzen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r>
                        <a:rPr lang="cs-CZ" sz="2400" baseline="-25000" dirty="0" smtClean="0"/>
                        <a:t>6</a:t>
                      </a:r>
                      <a:r>
                        <a:rPr lang="cs-CZ" sz="2400" baseline="0" dirty="0" smtClean="0"/>
                        <a:t>H</a:t>
                      </a:r>
                      <a:r>
                        <a:rPr lang="cs-CZ" sz="2400" baseline="-250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153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Acetylen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r>
                        <a:rPr lang="cs-CZ" sz="2400" b="1" baseline="-250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cs-CZ" sz="2400" b="1" baseline="-250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153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Butan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r>
                        <a:rPr lang="cs-CZ" sz="2400" baseline="-25000" dirty="0" smtClean="0"/>
                        <a:t>4</a:t>
                      </a:r>
                      <a:r>
                        <a:rPr lang="cs-CZ" sz="2400" baseline="0" dirty="0" smtClean="0"/>
                        <a:t>H</a:t>
                      </a:r>
                      <a:r>
                        <a:rPr lang="cs-CZ" sz="2400" baseline="-250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153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Naftalen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r>
                        <a:rPr lang="cs-CZ" sz="2400" b="1" baseline="-25000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cs-CZ" sz="2400" b="1" baseline="-250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Doplň tabulku: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251520" y="2865959"/>
          <a:ext cx="8496944" cy="4066032"/>
        </p:xfrm>
        <a:graphic>
          <a:graphicData uri="http://schemas.openxmlformats.org/drawingml/2006/table">
            <a:tbl>
              <a:tblPr firstRow="1" firstCol="1" bandRow="1"/>
              <a:tblGrid>
                <a:gridCol w="1247258"/>
                <a:gridCol w="155907"/>
                <a:gridCol w="7093779"/>
              </a:tblGrid>
              <a:tr h="28797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SHIZHAO.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8.4.2013].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http://cs.wikipedia.org/wiki/Soubor:Benzene_structure.png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NIGHTFLYER.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8.4.2013].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http://cs.wikipedia.org/wiki/Soubor:Stamps_of_Germany_(BRD)_1964,_MiNr_440.jpg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HROOD.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8.4.2013].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http://cs.wikipedia.org/wiki/Soubor:Hazard_F.svg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NATR.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8.4.2013]. Dostupný na WWW: http://cs.wikipedia.org/wiki/Soubor:Hazard_T.svg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CALVERO.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8.4.2013].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http://cs.wikipedia.org/wiki/Soubor:Naphthalene.svg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SARANG.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8.4.2013].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http://cs.wikipedia.org/wiki/Soubor:Hazard_X.svg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SEE HISTORIC.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8.4.2013].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http://cs.wikipedia.org/wiki/Soubor:Hazard_N.svg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NEUROTIKER. </a:t>
                      </a:r>
                      <a:r>
                        <a:rPr kumimoji="0" lang="pl-PL" sz="1100" b="0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8.4.2013]. Dostupný na WWW: http://cs.wikipedia.org/wiki/Soubor:Toluol.svg</a:t>
                      </a:r>
                      <a:endParaRPr lang="cs-CZ" sz="1100" dirty="0">
                        <a:solidFill>
                          <a:srgbClr val="00206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5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693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84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106</TotalTime>
  <Words>277</Words>
  <Application>Microsoft Office PowerPoint</Application>
  <PresentationFormat>Předvádění na obrazovce (4:3)</PresentationFormat>
  <Paragraphs>123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Snímek 1</vt:lpstr>
      <vt:lpstr>ARENY</vt:lpstr>
      <vt:lpstr>Areny = aromatické uhlovodíky</vt:lpstr>
      <vt:lpstr>Významné areny</vt:lpstr>
      <vt:lpstr>Snímek 5</vt:lpstr>
      <vt:lpstr>Toluen</vt:lpstr>
      <vt:lpstr>Snímek 7</vt:lpstr>
      <vt:lpstr>Snímek 8</vt:lpstr>
      <vt:lpstr>Doplň tabulku:</vt:lpstr>
      <vt:lpstr>Doplň tabulku: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ARENY</dc:title>
  <dc:creator>admin</dc:creator>
  <cp:lastModifiedBy>admin</cp:lastModifiedBy>
  <cp:revision>12</cp:revision>
  <dcterms:created xsi:type="dcterms:W3CDTF">2013-04-08T19:19:27Z</dcterms:created>
  <dcterms:modified xsi:type="dcterms:W3CDTF">2013-04-23T14:28:19Z</dcterms:modified>
</cp:coreProperties>
</file>