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8" r:id="rId2"/>
    <p:sldId id="265" r:id="rId3"/>
    <p:sldId id="256" r:id="rId4"/>
    <p:sldId id="257" r:id="rId5"/>
    <p:sldId id="258" r:id="rId6"/>
    <p:sldId id="266" r:id="rId7"/>
    <p:sldId id="263" r:id="rId8"/>
    <p:sldId id="259" r:id="rId9"/>
    <p:sldId id="260" r:id="rId10"/>
    <p:sldId id="261" r:id="rId11"/>
    <p:sldId id="262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VY_32_INOVACE_04_AJ_16</a:t>
          </a:r>
          <a:endParaRPr lang="cs-CZ" sz="200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bg1"/>
              </a:solidFill>
            </a:rPr>
            <a:t>Mgr. Miluše Vosáhlová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bg1"/>
              </a:solidFill>
            </a:rPr>
            <a:t>– 3.A – </a:t>
          </a:r>
          <a:r>
            <a:rPr lang="cs-CZ" sz="2000" dirty="0" err="1" smtClean="0">
              <a:solidFill>
                <a:schemeClr val="bg1"/>
              </a:solidFill>
            </a:rPr>
            <a:t>What</a:t>
          </a:r>
          <a:r>
            <a:rPr lang="cs-CZ" sz="2000" dirty="0" smtClean="0">
              <a:solidFill>
                <a:schemeClr val="bg1"/>
              </a:solidFill>
            </a:rPr>
            <a:t> </a:t>
          </a:r>
          <a:r>
            <a:rPr lang="cs-CZ" sz="2000" dirty="0" err="1" smtClean="0">
              <a:solidFill>
                <a:schemeClr val="bg1"/>
              </a:solidFill>
            </a:rPr>
            <a:t>colour</a:t>
          </a:r>
          <a:r>
            <a:rPr lang="cs-CZ" sz="2000" dirty="0" smtClean="0">
              <a:solidFill>
                <a:schemeClr val="bg1"/>
              </a:solidFill>
            </a:rPr>
            <a:t> </a:t>
          </a:r>
          <a:r>
            <a:rPr lang="cs-CZ" sz="2000" dirty="0" err="1" smtClean="0">
              <a:solidFill>
                <a:schemeClr val="bg1"/>
              </a:solidFill>
            </a:rPr>
            <a:t>is</a:t>
          </a:r>
          <a:r>
            <a:rPr lang="cs-CZ" sz="2000" dirty="0" smtClean="0">
              <a:solidFill>
                <a:schemeClr val="bg1"/>
              </a:solidFill>
            </a:rPr>
            <a:t> </a:t>
          </a:r>
          <a:r>
            <a:rPr lang="cs-CZ" sz="2000" dirty="0" err="1" smtClean="0">
              <a:solidFill>
                <a:schemeClr val="bg1"/>
              </a:solidFill>
            </a:rPr>
            <a:t>it</a:t>
          </a:r>
          <a:r>
            <a:rPr lang="cs-CZ" sz="2000" dirty="0" smtClean="0">
              <a:solidFill>
                <a:schemeClr val="bg1"/>
              </a:solidFill>
            </a:rPr>
            <a:t>?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3B1FFA-4938-4D59-837B-CE01C6715B1F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5F1D34C-729A-4B6D-BAF1-85CE7CC0F26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B22FB2-FA6A-4AF0-A212-6F9515D9190D}" type="presOf" srcId="{D1D4F407-5343-4D3F-B5B9-D407B03CAEB4}" destId="{AED2198E-93D5-4001-81B4-73124B309672}" srcOrd="1" destOrd="0" presId="urn:microsoft.com/office/officeart/2005/8/layout/target3"/>
    <dgm:cxn modelId="{1EC0C774-C6C0-49DA-86D6-3ABE9D5155BF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1899E8-F95E-4915-BF14-264183B26343}" type="presOf" srcId="{D1B46980-6531-4606-95E6-44980827E919}" destId="{6140AFEC-043D-4C43-A2F9-D0F5331DF3A3}" srcOrd="0" destOrd="0" presId="urn:microsoft.com/office/officeart/2005/8/layout/target3"/>
    <dgm:cxn modelId="{8391950F-F1C0-4FA8-A55A-70B9B334B9B1}" type="presOf" srcId="{B651F6E3-6281-48DB-9319-2AEAFDAE7572}" destId="{6BB5E863-4638-4E1D-BFDE-399D028AC4ED}" srcOrd="1" destOrd="0" presId="urn:microsoft.com/office/officeart/2005/8/layout/target3"/>
    <dgm:cxn modelId="{141D1C2F-AB57-454E-AA07-FEBD6D0579CD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319330E-25D7-4514-A798-85F30101D976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4479276-456F-45C4-8BCB-0C7E750BC371}" type="presOf" srcId="{D1D4F407-5343-4D3F-B5B9-D407B03CAEB4}" destId="{D005CE8C-CC26-4C3E-AC11-E15060ECD759}" srcOrd="0" destOrd="0" presId="urn:microsoft.com/office/officeart/2005/8/layout/target3"/>
    <dgm:cxn modelId="{C321DD3D-F241-406D-9FF5-D582D4AA7F1D}" type="presOf" srcId="{757F3AB3-0718-4624-B441-E567A8F0AB56}" destId="{333A1088-737F-45CB-B68E-254E46348037}" srcOrd="0" destOrd="0" presId="urn:microsoft.com/office/officeart/2005/8/layout/target3"/>
    <dgm:cxn modelId="{40EA227A-776F-4317-B538-5CD6426A6797}" type="presOf" srcId="{4C35D32F-0EAB-4CD7-82EE-45574DC2A586}" destId="{8BEBB6EC-1DAA-4CAC-8A25-BC0FCBD5DBD5}" srcOrd="0" destOrd="0" presId="urn:microsoft.com/office/officeart/2005/8/layout/target3"/>
    <dgm:cxn modelId="{59CE3F5E-19B7-4B58-A105-745227978D4C}" type="presParOf" srcId="{333A1088-737F-45CB-B68E-254E46348037}" destId="{F5ABB229-8D3B-4694-996A-96F23CF14429}" srcOrd="0" destOrd="0" presId="urn:microsoft.com/office/officeart/2005/8/layout/target3"/>
    <dgm:cxn modelId="{0E56FDD5-42E1-44D3-A73F-1725DB668414}" type="presParOf" srcId="{333A1088-737F-45CB-B68E-254E46348037}" destId="{F41139FD-01EE-4571-8B17-4FB00FC51163}" srcOrd="1" destOrd="0" presId="urn:microsoft.com/office/officeart/2005/8/layout/target3"/>
    <dgm:cxn modelId="{831BAF60-51A5-4934-A7CA-A09D1B91BE68}" type="presParOf" srcId="{333A1088-737F-45CB-B68E-254E46348037}" destId="{D005CE8C-CC26-4C3E-AC11-E15060ECD759}" srcOrd="2" destOrd="0" presId="urn:microsoft.com/office/officeart/2005/8/layout/target3"/>
    <dgm:cxn modelId="{BDBA7AFF-3DDA-4137-BFFD-67606E2C46AA}" type="presParOf" srcId="{333A1088-737F-45CB-B68E-254E46348037}" destId="{2C702D82-9B77-49B7-9568-BB8EB47C3372}" srcOrd="3" destOrd="0" presId="urn:microsoft.com/office/officeart/2005/8/layout/target3"/>
    <dgm:cxn modelId="{73EE9681-564C-4EF0-98E3-7CB6092791C3}" type="presParOf" srcId="{333A1088-737F-45CB-B68E-254E46348037}" destId="{A52A0455-90FF-4808-ABD0-F02540D31D5A}" srcOrd="4" destOrd="0" presId="urn:microsoft.com/office/officeart/2005/8/layout/target3"/>
    <dgm:cxn modelId="{7DFB0828-5037-4DD2-B43D-29F18F7DE139}" type="presParOf" srcId="{333A1088-737F-45CB-B68E-254E46348037}" destId="{6140AFEC-043D-4C43-A2F9-D0F5331DF3A3}" srcOrd="5" destOrd="0" presId="urn:microsoft.com/office/officeart/2005/8/layout/target3"/>
    <dgm:cxn modelId="{1534B125-C702-43B1-A441-3719506F0A42}" type="presParOf" srcId="{333A1088-737F-45CB-B68E-254E46348037}" destId="{9358AC05-5D7D-4327-9F80-1AD486AEA664}" srcOrd="6" destOrd="0" presId="urn:microsoft.com/office/officeart/2005/8/layout/target3"/>
    <dgm:cxn modelId="{8D5F4F0A-F982-4A2F-85B1-53C29BB49E0F}" type="presParOf" srcId="{333A1088-737F-45CB-B68E-254E46348037}" destId="{313FC574-E1CD-4FB4-B054-0B805CE0447D}" srcOrd="7" destOrd="0" presId="urn:microsoft.com/office/officeart/2005/8/layout/target3"/>
    <dgm:cxn modelId="{25DD9417-405F-4FC0-B491-D161E0F91D26}" type="presParOf" srcId="{333A1088-737F-45CB-B68E-254E46348037}" destId="{619D679B-A015-4ECF-8348-D1034C574F40}" srcOrd="8" destOrd="0" presId="urn:microsoft.com/office/officeart/2005/8/layout/target3"/>
    <dgm:cxn modelId="{C9311874-1F7D-4FFA-B305-A42988CE5B1A}" type="presParOf" srcId="{333A1088-737F-45CB-B68E-254E46348037}" destId="{322283A8-4A27-4CDA-BAE3-F381106A9174}" srcOrd="9" destOrd="0" presId="urn:microsoft.com/office/officeart/2005/8/layout/target3"/>
    <dgm:cxn modelId="{E953CA7D-0433-40BD-981E-A9E796FFA0B2}" type="presParOf" srcId="{333A1088-737F-45CB-B68E-254E46348037}" destId="{FFC9F71D-1B4F-4AD9-A4A6-86ADEFC8AF5C}" srcOrd="10" destOrd="0" presId="urn:microsoft.com/office/officeart/2005/8/layout/target3"/>
    <dgm:cxn modelId="{32D2B1B9-6A66-4BBE-A2DF-9AE3B2F0E63F}" type="presParOf" srcId="{333A1088-737F-45CB-B68E-254E46348037}" destId="{25B08C86-7E15-44DC-BE7F-FFB55DD49D12}" srcOrd="11" destOrd="0" presId="urn:microsoft.com/office/officeart/2005/8/layout/target3"/>
    <dgm:cxn modelId="{95D74AB2-2EC0-4A37-B244-595AD111A6C4}" type="presParOf" srcId="{333A1088-737F-45CB-B68E-254E46348037}" destId="{76644BE8-9D7C-4C09-B250-3D10AF48CBB7}" srcOrd="12" destOrd="0" presId="urn:microsoft.com/office/officeart/2005/8/layout/target3"/>
    <dgm:cxn modelId="{67F0ECB3-E454-479B-8C83-B23A11222CB1}" type="presParOf" srcId="{333A1088-737F-45CB-B68E-254E46348037}" destId="{EE85B701-7295-41C0-BA7A-34D3756A2AE6}" srcOrd="13" destOrd="0" presId="urn:microsoft.com/office/officeart/2005/8/layout/target3"/>
    <dgm:cxn modelId="{C38B4D69-42A6-441A-9600-CD8B88EAF534}" type="presParOf" srcId="{333A1088-737F-45CB-B68E-254E46348037}" destId="{8BEBB6EC-1DAA-4CAC-8A25-BC0FCBD5DBD5}" srcOrd="14" destOrd="0" presId="urn:microsoft.com/office/officeart/2005/8/layout/target3"/>
    <dgm:cxn modelId="{0A38729D-4AD6-4665-80A5-368D634074EE}" type="presParOf" srcId="{333A1088-737F-45CB-B68E-254E46348037}" destId="{AED2198E-93D5-4001-81B4-73124B309672}" srcOrd="15" destOrd="0" presId="urn:microsoft.com/office/officeart/2005/8/layout/target3"/>
    <dgm:cxn modelId="{9B70A95A-D499-48C3-944D-B3885196A7CE}" type="presParOf" srcId="{333A1088-737F-45CB-B68E-254E46348037}" destId="{2BE915AB-18AA-4053-B92C-3BFC9ED204BB}" srcOrd="16" destOrd="0" presId="urn:microsoft.com/office/officeart/2005/8/layout/target3"/>
    <dgm:cxn modelId="{FAF4171B-ECDF-4662-A138-8607B6E2B87E}" type="presParOf" srcId="{333A1088-737F-45CB-B68E-254E46348037}" destId="{6BB5E863-4638-4E1D-BFDE-399D028AC4ED}" srcOrd="17" destOrd="0" presId="urn:microsoft.com/office/officeart/2005/8/layout/target3"/>
    <dgm:cxn modelId="{B0A76286-EF08-49FD-9E4E-D067A1A65AF4}" type="presParOf" srcId="{333A1088-737F-45CB-B68E-254E46348037}" destId="{5A5FFA88-C948-4069-8E93-59FA12366E83}" srcOrd="18" destOrd="0" presId="urn:microsoft.com/office/officeart/2005/8/layout/target3"/>
    <dgm:cxn modelId="{7C214435-6EC2-4D7B-B67C-1B9C157962D4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CA517-7E03-4D96-BFD5-8A05B546E77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CBC519-D942-4502-995C-155621CE22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DB1B748-7F8A-4A32-A6D0-595D2B398D4A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743F739-BA85-4C1C-A134-34EB4BBF6D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pro žáky 3. ročníku ZŠ k vyvození a procvičení otázek „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?,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?“ a následně odpovědí  „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…..,  </a:t>
            </a:r>
            <a:r>
              <a:rPr lang="cs-CZ" dirty="0" err="1" smtClean="0"/>
              <a:t>They</a:t>
            </a:r>
            <a:r>
              <a:rPr lang="cs-CZ" dirty="0" smtClean="0"/>
              <a:t> are…..“</a:t>
            </a:r>
          </a:p>
          <a:p>
            <a:pPr algn="just"/>
            <a:r>
              <a:rPr lang="cs-CZ" dirty="0" smtClean="0"/>
              <a:t>Materiál je v programu PowerPoint.</a:t>
            </a:r>
          </a:p>
          <a:p>
            <a:pPr algn="just"/>
            <a:r>
              <a:rPr lang="cs-CZ" dirty="0" smtClean="0"/>
              <a:t>Žáci pracovali aktivně  s kladným přístupem.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 </a:t>
            </a:r>
            <a:r>
              <a:rPr lang="cs-CZ" dirty="0" err="1" smtClean="0"/>
              <a:t>colour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it</a:t>
            </a:r>
            <a:r>
              <a:rPr lang="cs-CZ" dirty="0" smtClean="0"/>
              <a:t> ?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endParaRPr lang="cs-CZ" sz="4000" dirty="0" smtClean="0"/>
          </a:p>
          <a:p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       </a:t>
            </a:r>
            <a:r>
              <a:rPr lang="cs-CZ" sz="4000" dirty="0" err="1" smtClean="0"/>
              <a:t>It</a:t>
            </a:r>
            <a:r>
              <a:rPr lang="cs-CZ" sz="4000" dirty="0" smtClean="0"/>
              <a:t>  </a:t>
            </a:r>
            <a:r>
              <a:rPr lang="cs-CZ" sz="4000" dirty="0" err="1" smtClean="0"/>
              <a:t>is</a:t>
            </a:r>
            <a:r>
              <a:rPr lang="cs-CZ" sz="4000" dirty="0" smtClean="0"/>
              <a:t>  </a:t>
            </a:r>
            <a:r>
              <a:rPr lang="cs-CZ" sz="4000" dirty="0" err="1" smtClean="0">
                <a:solidFill>
                  <a:srgbClr val="FFFF00"/>
                </a:solidFill>
              </a:rPr>
              <a:t>yellow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1026" name="Picture 2" descr="C:\Documents and Settings\Uzivatel\Local Settings\Temporary Internet Files\Content.IE5\DXQ6P0TJ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2712" y="1412776"/>
            <a:ext cx="2448272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 </a:t>
            </a:r>
            <a:r>
              <a:rPr lang="cs-CZ" dirty="0" err="1" smtClean="0"/>
              <a:t>colour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r>
              <a:rPr lang="cs-CZ" sz="4800" dirty="0" smtClean="0"/>
              <a:t>  </a:t>
            </a:r>
            <a:r>
              <a:rPr lang="cs-CZ" sz="4800" dirty="0" err="1" smtClean="0"/>
              <a:t>It</a:t>
            </a:r>
            <a:r>
              <a:rPr lang="cs-CZ" sz="4800" dirty="0" smtClean="0"/>
              <a:t>  </a:t>
            </a:r>
            <a:r>
              <a:rPr lang="cs-CZ" sz="4800" dirty="0" err="1" smtClean="0"/>
              <a:t>is</a:t>
            </a:r>
            <a:r>
              <a:rPr lang="cs-CZ" sz="4800" dirty="0" smtClean="0"/>
              <a:t>  </a:t>
            </a:r>
            <a:r>
              <a:rPr lang="cs-CZ" sz="4800" dirty="0" smtClean="0">
                <a:solidFill>
                  <a:srgbClr val="92D050"/>
                </a:solidFill>
              </a:rPr>
              <a:t>green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pic>
        <p:nvPicPr>
          <p:cNvPr id="2051" name="Picture 3" descr="C:\Documents and Settings\Uzivatel\Local Settings\Temporary Internet Files\Content.IE5\7O0EO0EC\MP9004069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060848"/>
            <a:ext cx="2352664" cy="23526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 </a:t>
            </a:r>
            <a:r>
              <a:rPr lang="cs-CZ" dirty="0" err="1" smtClean="0"/>
              <a:t>colour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 </a:t>
            </a:r>
          </a:p>
          <a:p>
            <a:endParaRPr lang="cs-CZ" sz="5400" dirty="0" smtClean="0"/>
          </a:p>
          <a:p>
            <a:endParaRPr lang="cs-CZ" sz="5400" dirty="0" smtClean="0"/>
          </a:p>
          <a:p>
            <a:r>
              <a:rPr lang="cs-CZ" sz="5400" dirty="0" err="1" smtClean="0"/>
              <a:t>It</a:t>
            </a:r>
            <a:r>
              <a:rPr lang="cs-CZ" sz="5400" dirty="0" smtClean="0"/>
              <a:t>   </a:t>
            </a:r>
            <a:r>
              <a:rPr lang="cs-CZ" sz="5400" dirty="0" err="1" smtClean="0"/>
              <a:t>is</a:t>
            </a:r>
            <a:r>
              <a:rPr lang="cs-CZ" sz="5400" dirty="0" smtClean="0"/>
              <a:t>  </a:t>
            </a:r>
            <a:r>
              <a:rPr lang="cs-CZ" sz="5400" dirty="0" err="1" smtClean="0">
                <a:solidFill>
                  <a:schemeClr val="accent3"/>
                </a:solidFill>
              </a:rPr>
              <a:t>orange</a:t>
            </a:r>
            <a:r>
              <a:rPr lang="cs-CZ" sz="5400" dirty="0" smtClean="0"/>
              <a:t>.</a:t>
            </a:r>
            <a:endParaRPr lang="cs-CZ" sz="5400" dirty="0"/>
          </a:p>
        </p:txBody>
      </p:sp>
      <p:pic>
        <p:nvPicPr>
          <p:cNvPr id="3074" name="Picture 2" descr="C:\Documents and Settings\Uzivatel\Local Settings\Temporary Internet Files\Content.IE5\7O0EO0EC\MC90044172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484784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800" dirty="0" smtClean="0"/>
              <a:t> </a:t>
            </a:r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r>
              <a:rPr lang="cs-CZ" sz="4800" dirty="0" err="1" smtClean="0"/>
              <a:t>It</a:t>
            </a:r>
            <a:r>
              <a:rPr lang="cs-CZ" sz="4800" dirty="0" smtClean="0"/>
              <a:t>  </a:t>
            </a:r>
            <a:r>
              <a:rPr lang="cs-CZ" sz="4800" dirty="0" err="1" smtClean="0"/>
              <a:t>is</a:t>
            </a:r>
            <a:r>
              <a:rPr lang="cs-CZ" sz="4800" dirty="0" smtClean="0"/>
              <a:t>  </a:t>
            </a:r>
            <a:r>
              <a:rPr lang="cs-CZ" sz="4800" dirty="0" err="1" smtClean="0"/>
              <a:t>white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9218" name="Picture 2" descr="C:\Documents and Settings\Uzivatel\Local Settings\Temporary Internet Files\Content.IE5\DXQ6P0TJ\MC9003048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1" y="2204864"/>
            <a:ext cx="2376264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4800" dirty="0" err="1" smtClean="0"/>
              <a:t>It</a:t>
            </a:r>
            <a:r>
              <a:rPr lang="cs-CZ" sz="4800" dirty="0" smtClean="0"/>
              <a:t>  </a:t>
            </a:r>
            <a:r>
              <a:rPr lang="cs-CZ" sz="4800" dirty="0" err="1" smtClean="0"/>
              <a:t>is</a:t>
            </a:r>
            <a:r>
              <a:rPr lang="cs-CZ" sz="4800" dirty="0" smtClean="0"/>
              <a:t>  </a:t>
            </a:r>
            <a:r>
              <a:rPr lang="cs-CZ" sz="4800" dirty="0" err="1" smtClean="0">
                <a:solidFill>
                  <a:schemeClr val="tx2">
                    <a:lumMod val="50000"/>
                  </a:schemeClr>
                </a:solidFill>
              </a:rPr>
              <a:t>blue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194" name="Picture 2" descr="C:\Documents and Settings\Uzivatel\Local Settings\Temporary Internet Files\Content.IE5\7O0EO0EC\MP9004032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412776"/>
            <a:ext cx="4247838" cy="2830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 </a:t>
            </a:r>
            <a:r>
              <a:rPr lang="cs-CZ" dirty="0" err="1" smtClean="0"/>
              <a:t>colour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800" dirty="0" smtClean="0"/>
              <a:t> </a:t>
            </a:r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r>
              <a:rPr lang="cs-CZ" sz="4800" dirty="0" err="1" smtClean="0"/>
              <a:t>They</a:t>
            </a:r>
            <a:r>
              <a:rPr lang="cs-CZ" sz="4800" dirty="0" smtClean="0"/>
              <a:t>  are  </a:t>
            </a:r>
            <a:r>
              <a:rPr lang="cs-CZ" sz="4800" dirty="0" err="1" smtClean="0">
                <a:solidFill>
                  <a:srgbClr val="FF0000"/>
                </a:solidFill>
              </a:rPr>
              <a:t>red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100" name="Picture 4" descr="C:\Documents and Settings\Uzivatel\Local Settings\Temporary Internet Files\Content.IE5\7O0EO0EC\MP9004333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412776"/>
            <a:ext cx="4371310" cy="31368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sz="4800" dirty="0" err="1" smtClean="0"/>
              <a:t>They</a:t>
            </a:r>
            <a:r>
              <a:rPr lang="cs-CZ" sz="4800" dirty="0" smtClean="0"/>
              <a:t>  are </a:t>
            </a:r>
            <a:r>
              <a:rPr lang="cs-CZ" sz="4800" dirty="0" err="1" smtClean="0">
                <a:solidFill>
                  <a:schemeClr val="accent3">
                    <a:lumMod val="50000"/>
                  </a:schemeClr>
                </a:solidFill>
              </a:rPr>
              <a:t>brown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Documents and Settings\Uzivatel\Local Settings\Temporary Internet Files\Content.IE5\K57Y3AA5\MP900406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988840"/>
            <a:ext cx="2506865" cy="1660798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Local Settings\Temporary Internet Files\Content.IE5\K57Y3AA5\MP900406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988840"/>
            <a:ext cx="2506865" cy="16607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r>
              <a:rPr lang="cs-CZ" sz="4800" dirty="0" err="1" smtClean="0"/>
              <a:t>They</a:t>
            </a:r>
            <a:r>
              <a:rPr lang="cs-CZ" sz="4800" dirty="0" smtClean="0"/>
              <a:t>  are  </a:t>
            </a:r>
            <a:r>
              <a:rPr lang="cs-CZ" sz="4800" dirty="0" err="1" smtClean="0">
                <a:solidFill>
                  <a:srgbClr val="7030A0"/>
                </a:solidFill>
              </a:rPr>
              <a:t>violet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7" name="Picture 3" descr="C:\Documents and Settings\Uzivatel\Local Settings\Temporary Internet Files\Content.IE5\7O0EO0EC\MC90043688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916832"/>
            <a:ext cx="1714500" cy="1714500"/>
          </a:xfrm>
          <a:prstGeom prst="rect">
            <a:avLst/>
          </a:prstGeom>
          <a:noFill/>
        </p:spPr>
      </p:pic>
      <p:pic>
        <p:nvPicPr>
          <p:cNvPr id="6" name="Picture 3" descr="C:\Documents and Settings\Uzivatel\Local Settings\Temporary Internet Files\Content.IE5\7O0EO0EC\MC90043688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916832"/>
            <a:ext cx="1714500" cy="1714500"/>
          </a:xfrm>
          <a:prstGeom prst="rect">
            <a:avLst/>
          </a:prstGeom>
          <a:noFill/>
        </p:spPr>
      </p:pic>
      <p:pic>
        <p:nvPicPr>
          <p:cNvPr id="7" name="Picture 3" descr="C:\Documents and Settings\Uzivatel\Local Settings\Temporary Internet Files\Content.IE5\7O0EO0EC\MC90043688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844824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r>
              <a:rPr lang="cs-CZ" sz="4800" dirty="0" err="1" smtClean="0"/>
              <a:t>They</a:t>
            </a:r>
            <a:r>
              <a:rPr lang="cs-CZ" sz="4800" dirty="0" smtClean="0"/>
              <a:t>  are  </a:t>
            </a:r>
            <a:r>
              <a:rPr lang="cs-CZ" sz="4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pink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0" name="Picture 2" descr="C:\Documents and Settings\Uzivatel\Local Settings\Temporary Internet Files\Content.IE5\K57Y3AA5\MP9001786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r>
              <a:rPr lang="cs-CZ" dirty="0" smtClean="0"/>
              <a:t>Ilustrace</a:t>
            </a:r>
            <a:r>
              <a:rPr lang="cs-CZ" dirty="0" smtClean="0"/>
              <a:t>: www.</a:t>
            </a:r>
            <a:r>
              <a:rPr lang="cs-CZ" dirty="0" err="1" smtClean="0"/>
              <a:t>microsoft.office.com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Text</a:t>
            </a:r>
            <a:r>
              <a:rPr lang="cs-CZ" dirty="0" smtClean="0"/>
              <a:t>:  Vlastní autorské dílo.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50</TotalTime>
  <Words>185</Words>
  <Application>Microsoft Office PowerPoint</Application>
  <PresentationFormat>Předvádění na obrazovce (4:3)</PresentationFormat>
  <Paragraphs>70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Snímek 1</vt:lpstr>
      <vt:lpstr>ANOTACE:</vt:lpstr>
      <vt:lpstr>What  colour  is  it ? </vt:lpstr>
      <vt:lpstr>What  colour  is  it ?</vt:lpstr>
      <vt:lpstr>What  colour  is  it ?</vt:lpstr>
      <vt:lpstr>What colour  is  it ?</vt:lpstr>
      <vt:lpstr>What colour  is it ?</vt:lpstr>
      <vt:lpstr>What  colour are they ?</vt:lpstr>
      <vt:lpstr>What colour are they ?</vt:lpstr>
      <vt:lpstr>What colour are they ?</vt:lpstr>
      <vt:lpstr>What colour are they ?</vt:lpstr>
      <vt:lpstr>CITACE Ilustrace: www.microsoft.office.com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 colour  is  it ? </dc:title>
  <dc:creator>Radek</dc:creator>
  <cp:lastModifiedBy>ZŠ Uh.Ostroh</cp:lastModifiedBy>
  <cp:revision>8</cp:revision>
  <dcterms:created xsi:type="dcterms:W3CDTF">2011-12-11T19:31:40Z</dcterms:created>
  <dcterms:modified xsi:type="dcterms:W3CDTF">2011-12-16T10:02:39Z</dcterms:modified>
</cp:coreProperties>
</file>