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6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VY_32_INOVACE_04_AJ_17</a:t>
          </a:r>
          <a:endParaRPr lang="cs-CZ" sz="200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bg1"/>
              </a:solidFill>
            </a:rPr>
            <a:t>Mgr. Miluše Vosáhlová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bg1"/>
              </a:solidFill>
            </a:rPr>
            <a:t>AJ – 3.A – A </a:t>
          </a:r>
          <a:r>
            <a:rPr lang="cs-CZ" sz="2000" dirty="0" err="1" smtClean="0">
              <a:solidFill>
                <a:schemeClr val="bg1"/>
              </a:solidFill>
            </a:rPr>
            <a:t>Christmas</a:t>
          </a:r>
          <a:r>
            <a:rPr lang="cs-CZ" sz="2000" dirty="0" smtClean="0">
              <a:solidFill>
                <a:schemeClr val="bg1"/>
              </a:solidFill>
            </a:rPr>
            <a:t> </a:t>
          </a:r>
          <a:r>
            <a:rPr lang="cs-CZ" sz="2000" dirty="0" err="1" smtClean="0">
              <a:solidFill>
                <a:schemeClr val="bg1"/>
              </a:solidFill>
            </a:rPr>
            <a:t>tree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4DB7B5-3A31-44B5-AAF1-159E52FCA810}" type="presOf" srcId="{4C35D32F-0EAB-4CD7-82EE-45574DC2A586}" destId="{890E4F0B-2866-4A3F-A3C7-2A14B1797930}" srcOrd="1" destOrd="0" presId="urn:microsoft.com/office/officeart/2005/8/layout/target3"/>
    <dgm:cxn modelId="{09708A46-2E34-406D-BE36-8ACDBDC6DCD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B853D0E-C7BB-4F3D-9398-48927C4B582F}" type="presOf" srcId="{D1D4F407-5343-4D3F-B5B9-D407B03CAEB4}" destId="{D005CE8C-CC26-4C3E-AC11-E15060ECD759}" srcOrd="0" destOrd="0" presId="urn:microsoft.com/office/officeart/2005/8/layout/target3"/>
    <dgm:cxn modelId="{C5CACC22-7156-4F03-BAA6-230527A208B5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0D6191-1461-43E7-8B76-9A8DDC5BB8C7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7390780-8638-4180-AB35-EF7B155A3AE7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0A99884-DE3A-4091-8D0C-1ADCA7BB0A4E}" type="presOf" srcId="{B651F6E3-6281-48DB-9319-2AEAFDAE7572}" destId="{619D679B-A015-4ECF-8348-D1034C574F40}" srcOrd="0" destOrd="0" presId="urn:microsoft.com/office/officeart/2005/8/layout/target3"/>
    <dgm:cxn modelId="{11F323CD-FCEE-4B93-B135-28C49E03A259}" type="presOf" srcId="{4C35D32F-0EAB-4CD7-82EE-45574DC2A586}" destId="{8BEBB6EC-1DAA-4CAC-8A25-BC0FCBD5DBD5}" srcOrd="0" destOrd="0" presId="urn:microsoft.com/office/officeart/2005/8/layout/target3"/>
    <dgm:cxn modelId="{D904C2D2-960C-4754-AAE4-8D1208250B0B}" type="presOf" srcId="{D1B46980-6531-4606-95E6-44980827E919}" destId="{6140AFEC-043D-4C43-A2F9-D0F5331DF3A3}" srcOrd="0" destOrd="0" presId="urn:microsoft.com/office/officeart/2005/8/layout/target3"/>
    <dgm:cxn modelId="{CF160184-0BF6-4CA4-BD12-D42912FB1545}" type="presOf" srcId="{D1D4F407-5343-4D3F-B5B9-D407B03CAEB4}" destId="{AED2198E-93D5-4001-81B4-73124B309672}" srcOrd="1" destOrd="0" presId="urn:microsoft.com/office/officeart/2005/8/layout/target3"/>
    <dgm:cxn modelId="{BE9417FF-5146-4FD1-9E3E-3BE53B6EED87}" type="presOf" srcId="{D1B46980-6531-4606-95E6-44980827E919}" destId="{2BE915AB-18AA-4053-B92C-3BFC9ED204BB}" srcOrd="1" destOrd="0" presId="urn:microsoft.com/office/officeart/2005/8/layout/target3"/>
    <dgm:cxn modelId="{15EA7E4F-DC26-48EB-92E1-1763020389BB}" type="presParOf" srcId="{333A1088-737F-45CB-B68E-254E46348037}" destId="{F5ABB229-8D3B-4694-996A-96F23CF14429}" srcOrd="0" destOrd="0" presId="urn:microsoft.com/office/officeart/2005/8/layout/target3"/>
    <dgm:cxn modelId="{0A8F6A7F-C26B-4878-A02D-DB4CF7E829E6}" type="presParOf" srcId="{333A1088-737F-45CB-B68E-254E46348037}" destId="{F41139FD-01EE-4571-8B17-4FB00FC51163}" srcOrd="1" destOrd="0" presId="urn:microsoft.com/office/officeart/2005/8/layout/target3"/>
    <dgm:cxn modelId="{D397EC07-C5A5-4C0C-B9E6-75730C898DBB}" type="presParOf" srcId="{333A1088-737F-45CB-B68E-254E46348037}" destId="{D005CE8C-CC26-4C3E-AC11-E15060ECD759}" srcOrd="2" destOrd="0" presId="urn:microsoft.com/office/officeart/2005/8/layout/target3"/>
    <dgm:cxn modelId="{2A0D6D38-6118-4F09-8CDE-8E5531CEF4BF}" type="presParOf" srcId="{333A1088-737F-45CB-B68E-254E46348037}" destId="{2C702D82-9B77-49B7-9568-BB8EB47C3372}" srcOrd="3" destOrd="0" presId="urn:microsoft.com/office/officeart/2005/8/layout/target3"/>
    <dgm:cxn modelId="{7907C9B4-C3CB-46ED-BFF6-F157ABA99BF2}" type="presParOf" srcId="{333A1088-737F-45CB-B68E-254E46348037}" destId="{A52A0455-90FF-4808-ABD0-F02540D31D5A}" srcOrd="4" destOrd="0" presId="urn:microsoft.com/office/officeart/2005/8/layout/target3"/>
    <dgm:cxn modelId="{8C019663-C396-496F-9D7E-792509BE7F85}" type="presParOf" srcId="{333A1088-737F-45CB-B68E-254E46348037}" destId="{6140AFEC-043D-4C43-A2F9-D0F5331DF3A3}" srcOrd="5" destOrd="0" presId="urn:microsoft.com/office/officeart/2005/8/layout/target3"/>
    <dgm:cxn modelId="{8B666DC3-6CA1-481F-9530-FF745680F497}" type="presParOf" srcId="{333A1088-737F-45CB-B68E-254E46348037}" destId="{9358AC05-5D7D-4327-9F80-1AD486AEA664}" srcOrd="6" destOrd="0" presId="urn:microsoft.com/office/officeart/2005/8/layout/target3"/>
    <dgm:cxn modelId="{C48B07A7-2008-4F21-86CF-90DBF8A26A3C}" type="presParOf" srcId="{333A1088-737F-45CB-B68E-254E46348037}" destId="{313FC574-E1CD-4FB4-B054-0B805CE0447D}" srcOrd="7" destOrd="0" presId="urn:microsoft.com/office/officeart/2005/8/layout/target3"/>
    <dgm:cxn modelId="{EE176373-47F5-45B8-991B-A22215360960}" type="presParOf" srcId="{333A1088-737F-45CB-B68E-254E46348037}" destId="{619D679B-A015-4ECF-8348-D1034C574F40}" srcOrd="8" destOrd="0" presId="urn:microsoft.com/office/officeart/2005/8/layout/target3"/>
    <dgm:cxn modelId="{A6755EC3-FE08-482A-9C44-7BA7A0840FEE}" type="presParOf" srcId="{333A1088-737F-45CB-B68E-254E46348037}" destId="{322283A8-4A27-4CDA-BAE3-F381106A9174}" srcOrd="9" destOrd="0" presId="urn:microsoft.com/office/officeart/2005/8/layout/target3"/>
    <dgm:cxn modelId="{310FEDE9-99E9-4BD0-97AD-E2DC2FBB8980}" type="presParOf" srcId="{333A1088-737F-45CB-B68E-254E46348037}" destId="{FFC9F71D-1B4F-4AD9-A4A6-86ADEFC8AF5C}" srcOrd="10" destOrd="0" presId="urn:microsoft.com/office/officeart/2005/8/layout/target3"/>
    <dgm:cxn modelId="{68A3A491-2004-4530-930C-3DC49FDC5327}" type="presParOf" srcId="{333A1088-737F-45CB-B68E-254E46348037}" destId="{25B08C86-7E15-44DC-BE7F-FFB55DD49D12}" srcOrd="11" destOrd="0" presId="urn:microsoft.com/office/officeart/2005/8/layout/target3"/>
    <dgm:cxn modelId="{9182CDA6-AF02-4398-A154-638D5922E8AF}" type="presParOf" srcId="{333A1088-737F-45CB-B68E-254E46348037}" destId="{76644BE8-9D7C-4C09-B250-3D10AF48CBB7}" srcOrd="12" destOrd="0" presId="urn:microsoft.com/office/officeart/2005/8/layout/target3"/>
    <dgm:cxn modelId="{A0C7D896-B073-42C0-B02C-A5D2E49CB98C}" type="presParOf" srcId="{333A1088-737F-45CB-B68E-254E46348037}" destId="{EE85B701-7295-41C0-BA7A-34D3756A2AE6}" srcOrd="13" destOrd="0" presId="urn:microsoft.com/office/officeart/2005/8/layout/target3"/>
    <dgm:cxn modelId="{2309E6B1-B295-4E46-913F-C7101A1DE0E9}" type="presParOf" srcId="{333A1088-737F-45CB-B68E-254E46348037}" destId="{8BEBB6EC-1DAA-4CAC-8A25-BC0FCBD5DBD5}" srcOrd="14" destOrd="0" presId="urn:microsoft.com/office/officeart/2005/8/layout/target3"/>
    <dgm:cxn modelId="{26F7EAA2-4176-459B-A761-2A8814268A25}" type="presParOf" srcId="{333A1088-737F-45CB-B68E-254E46348037}" destId="{AED2198E-93D5-4001-81B4-73124B309672}" srcOrd="15" destOrd="0" presId="urn:microsoft.com/office/officeart/2005/8/layout/target3"/>
    <dgm:cxn modelId="{A390B531-9C2C-4774-9AAE-8CFE634194B2}" type="presParOf" srcId="{333A1088-737F-45CB-B68E-254E46348037}" destId="{2BE915AB-18AA-4053-B92C-3BFC9ED204BB}" srcOrd="16" destOrd="0" presId="urn:microsoft.com/office/officeart/2005/8/layout/target3"/>
    <dgm:cxn modelId="{7C3F5FF5-1BBD-4041-AE45-F68B830829EE}" type="presParOf" srcId="{333A1088-737F-45CB-B68E-254E46348037}" destId="{6BB5E863-4638-4E1D-BFDE-399D028AC4ED}" srcOrd="17" destOrd="0" presId="urn:microsoft.com/office/officeart/2005/8/layout/target3"/>
    <dgm:cxn modelId="{FB3E7F02-A0A5-4350-BB51-C867B4B73535}" type="presParOf" srcId="{333A1088-737F-45CB-B68E-254E46348037}" destId="{5A5FFA88-C948-4069-8E93-59FA12366E83}" srcOrd="18" destOrd="0" presId="urn:microsoft.com/office/officeart/2005/8/layout/target3"/>
    <dgm:cxn modelId="{C35B9244-8B55-421E-8DA8-F8E87E020C19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134EEC-C1F2-49EA-93B0-8670C2C0737C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73C09D-1BC4-4E3F-A1D5-6773C88AA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02942C9-AF87-410D-8E79-085892461E1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11B42F77-48D2-45EE-8E7B-F76227079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je určen pro žáky 3. ročníku ZŠ k vyvození slovní zásoby týkající se Vánoc.</a:t>
            </a:r>
          </a:p>
          <a:p>
            <a:pPr algn="just"/>
            <a:r>
              <a:rPr lang="cs-CZ" dirty="0" smtClean="0"/>
              <a:t>Žáci vyvozují význam slov pomocí obrázků a slova čtou v jednoduchých větách.</a:t>
            </a:r>
          </a:p>
          <a:p>
            <a:pPr algn="just"/>
            <a:r>
              <a:rPr lang="cs-CZ" dirty="0" smtClean="0"/>
              <a:t>Materiál je v programu PowerPoint.</a:t>
            </a:r>
          </a:p>
          <a:p>
            <a:pPr algn="just"/>
            <a:r>
              <a:rPr lang="cs-CZ" dirty="0" smtClean="0"/>
              <a:t>Žáci pracovali aktivně a s nadšením.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r>
              <a:rPr lang="cs-CZ" sz="4800" dirty="0" smtClean="0"/>
              <a:t>A  CHRISTMAS  TREE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31" name="Picture 7" descr="C:\Documents and Settings\Uzivatel\Local Settings\Temporary Internet Files\Content.IE5\K57Y3AA5\MC9003871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600200"/>
            <a:ext cx="4968552" cy="4205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000" dirty="0" smtClean="0"/>
              <a:t>  a  </a:t>
            </a:r>
            <a:r>
              <a:rPr lang="cs-CZ" sz="4000" dirty="0" err="1" smtClean="0"/>
              <a:t>present</a:t>
            </a:r>
            <a:endParaRPr lang="cs-CZ" sz="4000" dirty="0" smtClean="0"/>
          </a:p>
          <a:p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  a    </a:t>
            </a:r>
            <a:r>
              <a:rPr lang="cs-CZ" sz="4000" dirty="0" err="1" smtClean="0"/>
              <a:t>tree</a:t>
            </a:r>
            <a:endParaRPr lang="cs-CZ" sz="4000" dirty="0"/>
          </a:p>
        </p:txBody>
      </p:sp>
      <p:pic>
        <p:nvPicPr>
          <p:cNvPr id="2051" name="Picture 3" descr="C:\Documents and Settings\Uzivatel\Local Settings\Temporary Internet Files\Content.IE5\7O0EO0EC\MC9003361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645024"/>
            <a:ext cx="1994388" cy="2520280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Local Settings\Temporary Internet Files\Content.IE5\ZU9BDO7E\MC9004127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628800"/>
            <a:ext cx="1866064" cy="18611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</a:t>
            </a:r>
            <a:r>
              <a:rPr lang="cs-CZ" sz="4000" dirty="0" smtClean="0"/>
              <a:t>a  </a:t>
            </a:r>
            <a:r>
              <a:rPr lang="cs-CZ" sz="4000" dirty="0" err="1" smtClean="0"/>
              <a:t>candle</a:t>
            </a:r>
            <a:endParaRPr lang="cs-CZ" sz="4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000" dirty="0" smtClean="0"/>
              <a:t>    a  star 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3074" name="Picture 2" descr="C:\Documents and Settings\Uzivatel\Local Settings\Temporary Internet Files\Content.IE5\DXQ6P0TJ\MP9004308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772816"/>
            <a:ext cx="1584176" cy="1997439"/>
          </a:xfrm>
          <a:prstGeom prst="rect">
            <a:avLst/>
          </a:prstGeom>
          <a:noFill/>
        </p:spPr>
      </p:pic>
      <p:pic>
        <p:nvPicPr>
          <p:cNvPr id="3076" name="Picture 4" descr="C:\Documents and Settings\Uzivatel\Local Settings\Temporary Internet Files\Content.IE5\7O0EO0EC\MC9003314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861048"/>
            <a:ext cx="1944216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dirty="0" err="1" smtClean="0"/>
              <a:t>We</a:t>
            </a:r>
            <a:r>
              <a:rPr lang="cs-CZ" dirty="0" smtClean="0"/>
              <a:t>   </a:t>
            </a:r>
            <a:r>
              <a:rPr lang="cs-CZ" dirty="0" err="1" smtClean="0"/>
              <a:t>like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bells</a:t>
            </a:r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r>
              <a:rPr lang="cs-CZ" sz="4800" dirty="0" smtClean="0"/>
              <a:t>a </a:t>
            </a:r>
            <a:r>
              <a:rPr lang="cs-CZ" sz="4800" dirty="0" err="1" smtClean="0"/>
              <a:t>fish</a:t>
            </a:r>
            <a:endParaRPr lang="cs-CZ" sz="4800" dirty="0" smtClean="0"/>
          </a:p>
          <a:p>
            <a:endParaRPr lang="cs-CZ" sz="4000" dirty="0"/>
          </a:p>
        </p:txBody>
      </p:sp>
      <p:pic>
        <p:nvPicPr>
          <p:cNvPr id="5123" name="Picture 3" descr="C:\Documents and Settings\Uzivatel\Local Settings\Temporary Internet Files\Content.IE5\DXQ6P0TJ\MM90028372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628800"/>
            <a:ext cx="2304256" cy="2304256"/>
          </a:xfrm>
          <a:prstGeom prst="rect">
            <a:avLst/>
          </a:prstGeom>
          <a:noFill/>
        </p:spPr>
      </p:pic>
      <p:pic>
        <p:nvPicPr>
          <p:cNvPr id="5124" name="Picture 4" descr="C:\Documents and Settings\Uzivatel\Local Settings\Temporary Internet Files\Content.IE5\K57Y3AA5\MP9004050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149080"/>
            <a:ext cx="3024336" cy="20234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Čteme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We</a:t>
            </a:r>
            <a:r>
              <a:rPr lang="cs-CZ" sz="4000" dirty="0" smtClean="0"/>
              <a:t>     </a:t>
            </a:r>
            <a:r>
              <a:rPr lang="cs-CZ" sz="4000" dirty="0" err="1" smtClean="0"/>
              <a:t>have</a:t>
            </a:r>
            <a:r>
              <a:rPr lang="cs-CZ" sz="4000" dirty="0" smtClean="0"/>
              <a:t>     a                     . </a:t>
            </a:r>
          </a:p>
          <a:p>
            <a:endParaRPr lang="cs-CZ" sz="4000" dirty="0" smtClean="0"/>
          </a:p>
          <a:p>
            <a:r>
              <a:rPr lang="cs-CZ" sz="4000" dirty="0" err="1" smtClean="0"/>
              <a:t>It</a:t>
            </a:r>
            <a:r>
              <a:rPr lang="cs-CZ" sz="4000" dirty="0" smtClean="0"/>
              <a:t>    </a:t>
            </a:r>
            <a:r>
              <a:rPr lang="cs-CZ" sz="4000" dirty="0" err="1" smtClean="0"/>
              <a:t>is</a:t>
            </a:r>
            <a:r>
              <a:rPr lang="cs-CZ" sz="4000" dirty="0" smtClean="0"/>
              <a:t>   </a:t>
            </a:r>
            <a:r>
              <a:rPr lang="cs-CZ" sz="4000" dirty="0" err="1" smtClean="0"/>
              <a:t>big</a:t>
            </a:r>
            <a:r>
              <a:rPr lang="cs-CZ" sz="4000" dirty="0" smtClean="0"/>
              <a:t>.    </a:t>
            </a:r>
            <a:r>
              <a:rPr lang="cs-CZ" sz="4000" dirty="0" err="1" smtClean="0"/>
              <a:t>It</a:t>
            </a:r>
            <a:r>
              <a:rPr lang="cs-CZ" sz="4000" dirty="0" smtClean="0"/>
              <a:t>   </a:t>
            </a:r>
            <a:r>
              <a:rPr lang="cs-CZ" sz="4000" dirty="0" err="1" smtClean="0"/>
              <a:t>is</a:t>
            </a:r>
            <a:r>
              <a:rPr lang="cs-CZ" sz="4000" dirty="0" smtClean="0"/>
              <a:t>   green.</a:t>
            </a:r>
          </a:p>
          <a:p>
            <a:endParaRPr lang="cs-CZ" sz="4000" dirty="0" smtClean="0"/>
          </a:p>
          <a:p>
            <a:r>
              <a:rPr lang="cs-CZ" sz="4000" dirty="0" err="1" smtClean="0"/>
              <a:t>It</a:t>
            </a:r>
            <a:r>
              <a:rPr lang="cs-CZ" sz="4000" dirty="0" smtClean="0"/>
              <a:t>   has   </a:t>
            </a:r>
            <a:r>
              <a:rPr lang="cs-CZ" sz="4000" dirty="0" err="1" smtClean="0"/>
              <a:t>one</a:t>
            </a:r>
            <a:r>
              <a:rPr lang="cs-CZ" sz="4000" dirty="0" smtClean="0"/>
              <a:t>  </a:t>
            </a:r>
            <a:r>
              <a:rPr lang="cs-CZ" sz="4000" dirty="0" err="1" smtClean="0"/>
              <a:t>yellow</a:t>
            </a:r>
            <a:r>
              <a:rPr lang="cs-CZ" sz="4000" dirty="0" smtClean="0"/>
              <a:t>                    .</a:t>
            </a:r>
          </a:p>
          <a:p>
            <a:r>
              <a:rPr lang="cs-CZ" sz="4000" dirty="0" err="1" smtClean="0"/>
              <a:t>The</a:t>
            </a:r>
            <a:r>
              <a:rPr lang="cs-CZ" sz="4000" dirty="0" smtClean="0"/>
              <a:t>   star    </a:t>
            </a:r>
            <a:r>
              <a:rPr lang="cs-CZ" sz="4000" dirty="0" err="1" smtClean="0"/>
              <a:t>is</a:t>
            </a:r>
            <a:r>
              <a:rPr lang="cs-CZ" sz="4000" dirty="0" smtClean="0"/>
              <a:t>    </a:t>
            </a:r>
            <a:r>
              <a:rPr lang="cs-CZ" sz="4000" dirty="0" err="1" smtClean="0"/>
              <a:t>big</a:t>
            </a:r>
            <a:r>
              <a:rPr lang="cs-CZ" sz="4000" dirty="0" smtClean="0"/>
              <a:t>.</a:t>
            </a:r>
          </a:p>
        </p:txBody>
      </p:sp>
      <p:pic>
        <p:nvPicPr>
          <p:cNvPr id="6146" name="Picture 2" descr="C:\Documents and Settings\Uzivatel\Local Settings\Temporary Internet Files\Content.IE5\ZU9BDO7E\MC9004135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052736"/>
            <a:ext cx="1338374" cy="2011963"/>
          </a:xfrm>
          <a:prstGeom prst="rect">
            <a:avLst/>
          </a:prstGeom>
          <a:noFill/>
        </p:spPr>
      </p:pic>
      <p:pic>
        <p:nvPicPr>
          <p:cNvPr id="6147" name="Picture 3" descr="C:\Documents and Settings\Uzivatel\Local Settings\Temporary Internet Files\Content.IE5\K57Y3AA5\MC90044138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933056"/>
            <a:ext cx="1728192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512064"/>
            <a:ext cx="7787208" cy="900712"/>
          </a:xfrm>
        </p:spPr>
        <p:txBody>
          <a:bodyPr/>
          <a:lstStyle/>
          <a:p>
            <a:r>
              <a:rPr lang="cs-CZ" dirty="0" smtClean="0"/>
              <a:t>Čteme věty: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   </a:t>
            </a:r>
            <a:r>
              <a:rPr lang="cs-CZ" dirty="0" err="1" smtClean="0"/>
              <a:t>like</a:t>
            </a:r>
            <a:r>
              <a:rPr lang="cs-CZ" dirty="0" smtClean="0"/>
              <a:t>   </a:t>
            </a:r>
            <a:r>
              <a:rPr lang="cs-CZ" dirty="0" err="1" smtClean="0"/>
              <a:t>our</a:t>
            </a:r>
            <a:r>
              <a:rPr lang="cs-CZ" dirty="0" smtClean="0"/>
              <a:t>    </a:t>
            </a:r>
            <a:r>
              <a:rPr lang="cs-CZ" dirty="0" err="1" smtClean="0"/>
              <a:t>Christmas</a:t>
            </a:r>
            <a:r>
              <a:rPr lang="cs-CZ" dirty="0" smtClean="0"/>
              <a:t>  </a:t>
            </a:r>
            <a:r>
              <a:rPr lang="cs-CZ" dirty="0" err="1" smtClean="0"/>
              <a:t>tree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      </a:t>
            </a:r>
            <a:r>
              <a:rPr lang="cs-CZ" dirty="0" err="1" smtClean="0"/>
              <a:t>have</a:t>
            </a:r>
            <a:r>
              <a:rPr lang="cs-CZ" dirty="0" smtClean="0"/>
              <a:t>                                .</a:t>
            </a:r>
          </a:p>
          <a:p>
            <a:endParaRPr lang="cs-CZ" dirty="0" smtClean="0"/>
          </a:p>
          <a:p>
            <a:r>
              <a:rPr lang="cs-CZ" dirty="0" smtClean="0"/>
              <a:t>I    </a:t>
            </a:r>
            <a:r>
              <a:rPr lang="cs-CZ" dirty="0" err="1" smtClean="0"/>
              <a:t>like</a:t>
            </a:r>
            <a:r>
              <a:rPr lang="cs-CZ" dirty="0" smtClean="0"/>
              <a:t>    my                                  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      </a:t>
            </a:r>
            <a:r>
              <a:rPr lang="cs-CZ" dirty="0" err="1" smtClean="0"/>
              <a:t>have</a:t>
            </a:r>
            <a:r>
              <a:rPr lang="cs-CZ" dirty="0" smtClean="0"/>
              <a:t>                                 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  </a:t>
            </a:r>
            <a:r>
              <a:rPr lang="cs-CZ" dirty="0" err="1" smtClean="0"/>
              <a:t>like</a:t>
            </a:r>
            <a:r>
              <a:rPr lang="cs-CZ" dirty="0" smtClean="0"/>
              <a:t>    </a:t>
            </a:r>
            <a:r>
              <a:rPr lang="cs-CZ" dirty="0" err="1" smtClean="0"/>
              <a:t>it</a:t>
            </a:r>
            <a:r>
              <a:rPr lang="cs-CZ" dirty="0" smtClean="0"/>
              <a:t>.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C:\Documents and Settings\Uzivatel\Local Settings\Temporary Internet Files\Content.IE5\ZU9BDO7E\MM90028373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636913"/>
            <a:ext cx="1293862" cy="1082600"/>
          </a:xfrm>
          <a:prstGeom prst="rect">
            <a:avLst/>
          </a:prstGeom>
          <a:noFill/>
        </p:spPr>
      </p:pic>
      <p:pic>
        <p:nvPicPr>
          <p:cNvPr id="7171" name="Picture 3" descr="C:\Documents and Settings\Uzivatel\Local Settings\Temporary Internet Files\Content.IE5\ZU9BDO7E\MM90028373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789040"/>
            <a:ext cx="1242138" cy="1080120"/>
          </a:xfrm>
          <a:prstGeom prst="rect">
            <a:avLst/>
          </a:prstGeom>
          <a:noFill/>
        </p:spPr>
      </p:pic>
      <p:pic>
        <p:nvPicPr>
          <p:cNvPr id="7172" name="Picture 4" descr="C:\Documents and Settings\Uzivatel\Local Settings\Temporary Internet Files\Content.IE5\DXQ6P0TJ\MP9004050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941168"/>
            <a:ext cx="1256568" cy="8407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dirty="0" smtClean="0"/>
              <a:t>Čteme věty – řešení: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980728"/>
            <a:ext cx="7772400" cy="6552728"/>
          </a:xfrm>
        </p:spPr>
        <p:txBody>
          <a:bodyPr>
            <a:noAutofit/>
          </a:bodyPr>
          <a:lstStyle/>
          <a:p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have</a:t>
            </a:r>
            <a:r>
              <a:rPr lang="cs-CZ" sz="1800" dirty="0" smtClean="0"/>
              <a:t> a </a:t>
            </a:r>
            <a:r>
              <a:rPr lang="cs-CZ" sz="1800" dirty="0" err="1" smtClean="0"/>
              <a:t>Christmas</a:t>
            </a:r>
            <a:r>
              <a:rPr lang="cs-CZ" sz="1800" dirty="0" smtClean="0"/>
              <a:t> </a:t>
            </a:r>
            <a:r>
              <a:rPr lang="cs-CZ" sz="1800" dirty="0" err="1" smtClean="0"/>
              <a:t>tree</a:t>
            </a:r>
            <a:r>
              <a:rPr lang="cs-CZ" sz="1800" dirty="0" smtClean="0"/>
              <a:t>. </a:t>
            </a:r>
          </a:p>
          <a:p>
            <a:r>
              <a:rPr lang="cs-CZ" sz="1800" dirty="0" smtClean="0"/>
              <a:t>Máme vánoční stromeček.</a:t>
            </a:r>
          </a:p>
          <a:p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big</a:t>
            </a:r>
            <a:r>
              <a:rPr lang="cs-CZ" sz="1800" dirty="0" smtClean="0"/>
              <a:t>. </a:t>
            </a: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green.</a:t>
            </a:r>
          </a:p>
          <a:p>
            <a:r>
              <a:rPr lang="cs-CZ" sz="1800" dirty="0" smtClean="0"/>
              <a:t>Je velký. Je zelený.</a:t>
            </a:r>
          </a:p>
          <a:p>
            <a:r>
              <a:rPr lang="cs-CZ" sz="1800" dirty="0" err="1" smtClean="0"/>
              <a:t>It</a:t>
            </a:r>
            <a:r>
              <a:rPr lang="cs-CZ" sz="1800" dirty="0" smtClean="0"/>
              <a:t> has </a:t>
            </a:r>
            <a:r>
              <a:rPr lang="cs-CZ" sz="1800" dirty="0" err="1" smtClean="0"/>
              <a:t>one</a:t>
            </a:r>
            <a:r>
              <a:rPr lang="cs-CZ" sz="1800" dirty="0" smtClean="0"/>
              <a:t> </a:t>
            </a:r>
            <a:r>
              <a:rPr lang="cs-CZ" sz="1800" dirty="0" err="1" smtClean="0"/>
              <a:t>yellow</a:t>
            </a:r>
            <a:r>
              <a:rPr lang="cs-CZ" sz="1800" dirty="0" smtClean="0"/>
              <a:t> star.</a:t>
            </a:r>
          </a:p>
          <a:p>
            <a:r>
              <a:rPr lang="cs-CZ" sz="1800" dirty="0" smtClean="0"/>
              <a:t>Má jednu žlutou hvězdu.</a:t>
            </a:r>
          </a:p>
          <a:p>
            <a:r>
              <a:rPr lang="cs-CZ" sz="1800" dirty="0" err="1" smtClean="0"/>
              <a:t>The</a:t>
            </a:r>
            <a:r>
              <a:rPr lang="cs-CZ" sz="1800" dirty="0" smtClean="0"/>
              <a:t> star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big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Hvězda je velká.</a:t>
            </a:r>
          </a:p>
          <a:p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our</a:t>
            </a:r>
            <a:r>
              <a:rPr lang="cs-CZ" sz="1800" dirty="0" smtClean="0"/>
              <a:t> </a:t>
            </a:r>
            <a:r>
              <a:rPr lang="cs-CZ" sz="1800" dirty="0" err="1" smtClean="0"/>
              <a:t>Christmas</a:t>
            </a:r>
            <a:r>
              <a:rPr lang="cs-CZ" sz="1800" dirty="0" smtClean="0"/>
              <a:t> </a:t>
            </a:r>
            <a:r>
              <a:rPr lang="cs-CZ" sz="1800" dirty="0" err="1" smtClean="0"/>
              <a:t>tree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Líbí se nám náš vánoční stromeček.</a:t>
            </a:r>
          </a:p>
          <a:p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have</a:t>
            </a:r>
            <a:r>
              <a:rPr lang="cs-CZ" sz="1800" dirty="0" smtClean="0"/>
              <a:t> </a:t>
            </a:r>
            <a:r>
              <a:rPr lang="cs-CZ" sz="1800" dirty="0" err="1" smtClean="0"/>
              <a:t>presents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Máme dárky.</a:t>
            </a:r>
          </a:p>
          <a:p>
            <a:r>
              <a:rPr lang="cs-CZ" sz="1800" dirty="0" smtClean="0"/>
              <a:t>I </a:t>
            </a:r>
            <a:r>
              <a:rPr lang="cs-CZ" sz="1800" dirty="0" err="1" smtClean="0"/>
              <a:t>like</a:t>
            </a:r>
            <a:r>
              <a:rPr lang="cs-CZ" sz="1800" dirty="0" smtClean="0"/>
              <a:t> my </a:t>
            </a:r>
            <a:r>
              <a:rPr lang="cs-CZ" sz="1800" dirty="0" err="1" smtClean="0"/>
              <a:t>presents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Moje dárky se mi líbí.</a:t>
            </a:r>
          </a:p>
          <a:p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have</a:t>
            </a:r>
            <a:r>
              <a:rPr lang="cs-CZ" sz="1800" dirty="0" smtClean="0"/>
              <a:t> a </a:t>
            </a:r>
            <a:r>
              <a:rPr lang="cs-CZ" sz="1800" dirty="0" err="1" smtClean="0"/>
              <a:t>fish</a:t>
            </a:r>
            <a:r>
              <a:rPr lang="cs-CZ" sz="1800" dirty="0" smtClean="0"/>
              <a:t>. </a:t>
            </a:r>
          </a:p>
          <a:p>
            <a:r>
              <a:rPr lang="cs-CZ" sz="1800" dirty="0" smtClean="0"/>
              <a:t>Máme  rybu.</a:t>
            </a:r>
          </a:p>
          <a:p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it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Chutná nám.</a:t>
            </a:r>
            <a:endParaRPr lang="cs-CZ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CITACE</a:t>
            </a:r>
            <a:br>
              <a:rPr lang="cs-CZ" sz="3200" smtClean="0"/>
            </a:br>
            <a:r>
              <a:rPr lang="cs-CZ" sz="3200" smtClean="0"/>
              <a:t>Ilustrace:www.</a:t>
            </a:r>
            <a:r>
              <a:rPr lang="cs-CZ" sz="3200" dirty="0" err="1" smtClean="0"/>
              <a:t>microsoft.office.com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Text</a:t>
            </a:r>
            <a:r>
              <a:rPr lang="cs-CZ" dirty="0" smtClean="0"/>
              <a:t>: Vlastní autorské dílo.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41</TotalTime>
  <Words>261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Snímek 1</vt:lpstr>
      <vt:lpstr>ANOTACE:</vt:lpstr>
      <vt:lpstr>   A  CHRISTMAS  TREE</vt:lpstr>
      <vt:lpstr>  </vt:lpstr>
      <vt:lpstr> </vt:lpstr>
      <vt:lpstr>  We   like:</vt:lpstr>
      <vt:lpstr>Čteme věty:</vt:lpstr>
      <vt:lpstr>Čteme věty:</vt:lpstr>
      <vt:lpstr>Čteme věty – řešení:</vt:lpstr>
      <vt:lpstr>CITACE Ilustrace:www.microsoft.office.com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A  CHRISTMAS  TREE</dc:title>
  <dc:creator>Radek</dc:creator>
  <cp:lastModifiedBy>ZŠ Uh.Ostroh</cp:lastModifiedBy>
  <cp:revision>7</cp:revision>
  <dcterms:created xsi:type="dcterms:W3CDTF">2011-12-11T08:38:45Z</dcterms:created>
  <dcterms:modified xsi:type="dcterms:W3CDTF">2011-12-16T10:04:34Z</dcterms:modified>
</cp:coreProperties>
</file>