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E0F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56000">
              <a:srgbClr val="F6E0F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BF445B-6F54-4AC5-AB68-FCBA3E315ADB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C9CBA5-1CD0-49C1-BEB9-2E23C2ED1B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0"/>
                <a:t>CZ 1.07/1.4.00/21.1962</a:t>
              </a:r>
            </a:p>
            <a:p>
              <a:pPr algn="ctr"/>
              <a:endParaRPr lang="cs-CZ" sz="2400" b="0"/>
            </a:p>
            <a:p>
              <a:pPr algn="ctr"/>
              <a:r>
                <a:rPr lang="cs-CZ" sz="2400" b="0"/>
                <a:t>Základní škola, Lubnice, okres Znojmo, příspěvková organizace</a:t>
              </a:r>
            </a:p>
            <a:p>
              <a:pPr algn="ctr"/>
              <a:endParaRPr lang="cs-CZ" sz="2400" b="0" u="sng"/>
            </a:p>
            <a:p>
              <a:pPr algn="ctr"/>
              <a:r>
                <a:rPr lang="cs-CZ" sz="2400" b="0" u="sng"/>
                <a:t>Lubnice 20, 671 07 Uherčice, okres Znojmo, IČO 49438026</a:t>
              </a:r>
            </a:p>
            <a:p>
              <a:pPr algn="ctr"/>
              <a:endParaRPr lang="cs-CZ" sz="2400" b="0"/>
            </a:p>
            <a:p>
              <a:pPr algn="ctr"/>
              <a:r>
                <a:rPr lang="cs-CZ" sz="2400" b="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Číslo DUM:  VY_32_INOVACE_M5_19</a:t>
              </a:r>
              <a:endParaRPr lang="cs-CZ" sz="5400" b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>
            <a:normAutofit/>
          </a:bodyPr>
          <a:lstStyle/>
          <a:p>
            <a:r>
              <a:rPr lang="cs-CZ" sz="4800" dirty="0"/>
              <a:t> </a:t>
            </a:r>
            <a:r>
              <a:rPr lang="cs-CZ" sz="4000" dirty="0" smtClean="0"/>
              <a:t>Písemné dělení dvojciferným dělitelem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>Klíčová slova: dělenec, dělitel, </a:t>
            </a:r>
            <a:r>
              <a:rPr lang="cs-CZ" sz="3200" dirty="0" smtClean="0"/>
              <a:t>podíl, zkouška</a:t>
            </a:r>
            <a:endParaRPr lang="cs-CZ" sz="3200" dirty="0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 b="0">
                <a:solidFill>
                  <a:schemeClr val="tx2"/>
                </a:solidFill>
              </a:rPr>
              <a:t>Matematika 5.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/>
              <a:t>strana 4 – procvičování dělení </a:t>
            </a:r>
            <a:r>
              <a:rPr lang="cs-CZ" sz="2800" dirty="0" smtClean="0"/>
              <a:t>dvojciferným dělitelem,</a:t>
            </a:r>
          </a:p>
          <a:p>
            <a:pPr>
              <a:buNone/>
            </a:pPr>
            <a:r>
              <a:rPr lang="cs-CZ" sz="2800" dirty="0" smtClean="0"/>
              <a:t>                      zkouška správnosti</a:t>
            </a:r>
            <a:endParaRPr lang="cs-CZ" sz="2800" dirty="0"/>
          </a:p>
          <a:p>
            <a:endParaRPr lang="cs-CZ" sz="2800" dirty="0"/>
          </a:p>
          <a:p>
            <a:r>
              <a:rPr lang="cs-CZ" sz="2800" dirty="0"/>
              <a:t>strana 5 – </a:t>
            </a:r>
            <a:r>
              <a:rPr lang="cs-CZ" sz="2800" dirty="0" smtClean="0"/>
              <a:t>řešení slovní úlohy na dané učivo</a:t>
            </a:r>
            <a:endParaRPr lang="cs-CZ" sz="2800" dirty="0"/>
          </a:p>
          <a:p>
            <a:pPr>
              <a:buNone/>
            </a:pPr>
            <a:r>
              <a:rPr lang="cs-CZ" sz="2800" dirty="0" smtClean="0"/>
              <a:t>                      /zápis, výpočet, odpověď/  </a:t>
            </a:r>
          </a:p>
          <a:p>
            <a:pPr>
              <a:buNone/>
            </a:pPr>
            <a:endParaRPr lang="cs-CZ" sz="2800" dirty="0"/>
          </a:p>
          <a:p>
            <a:r>
              <a:rPr lang="cs-CZ" sz="2800" dirty="0"/>
              <a:t>strana 6 – </a:t>
            </a:r>
            <a:r>
              <a:rPr lang="cs-CZ" sz="2800" dirty="0" smtClean="0"/>
              <a:t>rozvoj logického myšlení, procvičování učiva     	           	           s danou tematikou        </a:t>
            </a:r>
            <a:r>
              <a:rPr lang="cs-CZ" sz="2800" dirty="0"/>
              <a:t>		  </a:t>
            </a:r>
          </a:p>
          <a:p>
            <a:r>
              <a:rPr lang="cs-CZ" sz="2800" dirty="0"/>
              <a:t>strana 7 </a:t>
            </a:r>
            <a:r>
              <a:rPr lang="cs-CZ" sz="2800" dirty="0" smtClean="0"/>
              <a:t>– řešení slovní úlohy na dané učivo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/zápis, výpočet, odpověď/                                                                                                  </a:t>
            </a:r>
            <a:endParaRPr lang="cs-CZ" sz="2000" dirty="0"/>
          </a:p>
          <a:p>
            <a:pPr>
              <a:buFontTx/>
              <a:buNone/>
            </a:pPr>
            <a:r>
              <a:rPr lang="cs-CZ" sz="2000" dirty="0"/>
              <a:t>	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proveď zkoušku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12 420 : 60 = …            </a:t>
            </a:r>
            <a:r>
              <a:rPr lang="cs-CZ" dirty="0" err="1" smtClean="0"/>
              <a:t>Zk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47 376 : 47 = ….          </a:t>
            </a:r>
            <a:r>
              <a:rPr lang="cs-CZ" dirty="0" err="1" smtClean="0"/>
              <a:t>Zk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21 930 : 51 = …           </a:t>
            </a:r>
            <a:r>
              <a:rPr lang="cs-CZ" dirty="0" err="1" smtClean="0"/>
              <a:t>Zk</a:t>
            </a:r>
            <a:r>
              <a:rPr lang="cs-CZ" dirty="0" smtClean="0"/>
              <a:t>: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Vstupenky do divadla pro 31 žáků                stály 5 115 Kč. Kolik Kč stála 1 vstupenka?</a:t>
            </a:r>
          </a:p>
          <a:p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pic>
        <p:nvPicPr>
          <p:cNvPr id="1026" name="Picture 2" descr="C:\Users\Josef Smetana\AppData\Local\Microsoft\Windows\Temporary Internet Files\Content.IE5\USRIR4Q4\MC9003842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86613" y="4835525"/>
            <a:ext cx="1803400" cy="16113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Uvažuj, odhaduj, počítej a tvoř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Myslím si číslo. Když je vydělím 60, dostanu 123. Které je to číslo?</a:t>
            </a:r>
          </a:p>
          <a:p>
            <a:endParaRPr lang="cs-CZ" dirty="0"/>
          </a:p>
          <a:p>
            <a:r>
              <a:rPr lang="cs-CZ" dirty="0" smtClean="0"/>
              <a:t>Myslím si číslo. Po vynásobení 30 dostanu</a:t>
            </a:r>
          </a:p>
          <a:p>
            <a:r>
              <a:rPr lang="cs-CZ" dirty="0" smtClean="0"/>
              <a:t>2 550. Jaké číslo si myslím?</a:t>
            </a:r>
          </a:p>
          <a:p>
            <a:endParaRPr lang="cs-CZ" dirty="0"/>
          </a:p>
          <a:p>
            <a:r>
              <a:rPr lang="cs-CZ" dirty="0" smtClean="0"/>
              <a:t>Myslím si číslo. Po vynásobení ………………….</a:t>
            </a:r>
            <a:endParaRPr lang="cs-CZ" dirty="0"/>
          </a:p>
        </p:txBody>
      </p:sp>
      <p:pic>
        <p:nvPicPr>
          <p:cNvPr id="3074" name="Picture 2" descr="C:\Users\Josef Smetana\AppData\Local\Microsoft\Windows\Temporary Internet Files\Content.IE5\USRIR4Q4\MC9004357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97688" y="4706938"/>
            <a:ext cx="1850776" cy="2486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Kamarád Jirka si chce za 12 měsíců nastřádat</a:t>
            </a:r>
          </a:p>
          <a:p>
            <a:r>
              <a:rPr lang="cs-CZ" dirty="0" smtClean="0"/>
              <a:t>7 080 Kč na zájezd do ciziny. Kolik korun musí ušetřit měsíčně?</a:t>
            </a:r>
          </a:p>
          <a:p>
            <a:r>
              <a:rPr lang="cs-CZ" dirty="0" smtClean="0"/>
              <a:t>_____________________________________</a:t>
            </a:r>
            <a:endParaRPr lang="cs-CZ" dirty="0"/>
          </a:p>
        </p:txBody>
      </p:sp>
      <p:pic>
        <p:nvPicPr>
          <p:cNvPr id="2050" name="Picture 2" descr="C:\Users\Josef Smetana\AppData\Local\Microsoft\Windows\Temporary Internet Files\Content.IE5\BTX24SI2\MP900442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708920"/>
            <a:ext cx="4287416" cy="38231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220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 Písemné dělení dvojciferným dělitelem Klíčová slova: dělenec, dělitel, podíl, zkouška</vt:lpstr>
      <vt:lpstr>Metodika</vt:lpstr>
      <vt:lpstr>Vypočítej a proveď zkoušku</vt:lpstr>
      <vt:lpstr>Vyřeš slovní úlohu</vt:lpstr>
      <vt:lpstr>Uvažuj, odhaduj, počítej a tvoř</vt:lpstr>
      <vt:lpstr>Vyřeš slovní úlohu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Josef Smetana</cp:lastModifiedBy>
  <cp:revision>8</cp:revision>
  <dcterms:created xsi:type="dcterms:W3CDTF">2012-10-16T14:32:26Z</dcterms:created>
  <dcterms:modified xsi:type="dcterms:W3CDTF">2012-10-16T15:47:57Z</dcterms:modified>
</cp:coreProperties>
</file>