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63" r:id="rId3"/>
    <p:sldId id="257" r:id="rId4"/>
    <p:sldId id="258" r:id="rId5"/>
    <p:sldId id="261" r:id="rId6"/>
    <p:sldId id="262" r:id="rId7"/>
    <p:sldId id="260" r:id="rId8"/>
    <p:sldId id="259" r:id="rId9"/>
    <p:sldId id="264" r:id="rId10"/>
    <p:sldId id="265" r:id="rId11"/>
    <p:sldId id="266" r:id="rId12"/>
    <p:sldId id="267" r:id="rId13"/>
    <p:sldId id="268" r:id="rId1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00"/>
    <a:srgbClr val="333300"/>
    <a:srgbClr val="CCFF33"/>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Pr>
        <a:gradFill rotWithShape="0">
          <a:gsLst>
            <a:gs pos="0">
              <a:schemeClr val="bg1"/>
            </a:gs>
            <a:gs pos="100000">
              <a:schemeClr val="bg1">
                <a:gamma/>
                <a:shade val="48627"/>
                <a:invGamma/>
              </a:schemeClr>
            </a:gs>
          </a:gsLst>
          <a:lin ang="2700000" scaled="1"/>
        </a:gradFill>
        <a:effectLst/>
      </p:bgPr>
    </p:bg>
    <p:spTree>
      <p:nvGrpSpPr>
        <p:cNvPr id="1" name=""/>
        <p:cNvGrpSpPr/>
        <p:nvPr/>
      </p:nvGrpSpPr>
      <p:grpSpPr>
        <a:xfrm>
          <a:off x="0" y="0"/>
          <a:ext cx="0" cy="0"/>
          <a:chOff x="0" y="0"/>
          <a:chExt cx="0" cy="0"/>
        </a:xfrm>
      </p:grpSpPr>
      <p:grpSp>
        <p:nvGrpSpPr>
          <p:cNvPr id="5122" name="Group 2"/>
          <p:cNvGrpSpPr>
            <a:grpSpLocks/>
          </p:cNvGrpSpPr>
          <p:nvPr/>
        </p:nvGrpSpPr>
        <p:grpSpPr bwMode="auto">
          <a:xfrm>
            <a:off x="-498475" y="1311275"/>
            <a:ext cx="10429875" cy="5908675"/>
            <a:chOff x="-313" y="824"/>
            <a:chExt cx="6570" cy="3722"/>
          </a:xfrm>
        </p:grpSpPr>
        <p:sp>
          <p:nvSpPr>
            <p:cNvPr id="5123" name="Rectangle 3"/>
            <p:cNvSpPr>
              <a:spLocks noChangeArrowheads="1"/>
            </p:cNvSpPr>
            <p:nvPr userDrawn="1"/>
          </p:nvSpPr>
          <p:spPr bwMode="hidden">
            <a:xfrm rot="20798144" flipV="1">
              <a:off x="-14" y="1033"/>
              <a:ext cx="1744"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p>
          </p:txBody>
        </p:sp>
        <p:sp>
          <p:nvSpPr>
            <p:cNvPr id="5124" name="Rectangle 4"/>
            <p:cNvSpPr>
              <a:spLocks noChangeArrowheads="1"/>
            </p:cNvSpPr>
            <p:nvPr userDrawn="1"/>
          </p:nvSpPr>
          <p:spPr bwMode="hidden">
            <a:xfrm rot="20774366" flipV="1">
              <a:off x="-24" y="1127"/>
              <a:ext cx="2033"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p>
          </p:txBody>
        </p:sp>
        <p:sp>
          <p:nvSpPr>
            <p:cNvPr id="5125" name="Rectangle 5"/>
            <p:cNvSpPr>
              <a:spLocks noChangeArrowheads="1"/>
            </p:cNvSpPr>
            <p:nvPr userDrawn="1"/>
          </p:nvSpPr>
          <p:spPr bwMode="hidden">
            <a:xfrm rot="20757421" flipV="1">
              <a:off x="-27" y="1198"/>
              <a:ext cx="2246"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p>
          </p:txBody>
        </p:sp>
        <p:sp>
          <p:nvSpPr>
            <p:cNvPr id="5126" name="Rectangle 6"/>
            <p:cNvSpPr>
              <a:spLocks noChangeArrowheads="1"/>
            </p:cNvSpPr>
            <p:nvPr userDrawn="1"/>
          </p:nvSpPr>
          <p:spPr bwMode="hidden">
            <a:xfrm rot="20684206" flipV="1">
              <a:off x="-43" y="1283"/>
              <a:ext cx="2476"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p>
          </p:txBody>
        </p:sp>
        <p:sp>
          <p:nvSpPr>
            <p:cNvPr id="5127" name="Rectangle 7"/>
            <p:cNvSpPr>
              <a:spLocks noChangeArrowheads="1"/>
            </p:cNvSpPr>
            <p:nvPr userDrawn="1"/>
          </p:nvSpPr>
          <p:spPr bwMode="hidden">
            <a:xfrm rot="20631226" flipV="1">
              <a:off x="-51" y="1397"/>
              <a:ext cx="2770"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p>
          </p:txBody>
        </p:sp>
        <p:sp>
          <p:nvSpPr>
            <p:cNvPr id="5128" name="Rectangle 8"/>
            <p:cNvSpPr>
              <a:spLocks noChangeArrowheads="1"/>
            </p:cNvSpPr>
            <p:nvPr userDrawn="1"/>
          </p:nvSpPr>
          <p:spPr bwMode="hidden">
            <a:xfrm rot="20554235" flipV="1">
              <a:off x="-65" y="1523"/>
              <a:ext cx="3058"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p>
          </p:txBody>
        </p:sp>
        <p:sp>
          <p:nvSpPr>
            <p:cNvPr id="5129" name="Rectangle 9"/>
            <p:cNvSpPr>
              <a:spLocks noChangeArrowheads="1"/>
            </p:cNvSpPr>
            <p:nvPr userDrawn="1"/>
          </p:nvSpPr>
          <p:spPr bwMode="hidden">
            <a:xfrm rot="20466593" flipV="1">
              <a:off x="-93" y="1694"/>
              <a:ext cx="3403"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p>
          </p:txBody>
        </p:sp>
        <p:sp>
          <p:nvSpPr>
            <p:cNvPr id="5130" name="Rectangle 10"/>
            <p:cNvSpPr>
              <a:spLocks noChangeArrowheads="1"/>
            </p:cNvSpPr>
            <p:nvPr userDrawn="1"/>
          </p:nvSpPr>
          <p:spPr bwMode="hidden">
            <a:xfrm rot="20343219" flipV="1">
              <a:off x="-99" y="1863"/>
              <a:ext cx="3749" cy="6"/>
            </a:xfrm>
            <a:prstGeom prst="rect">
              <a:avLst/>
            </a:prstGeom>
            <a:gradFill rotWithShape="0">
              <a:gsLst>
                <a:gs pos="0">
                  <a:schemeClr val="bg1"/>
                </a:gs>
                <a:gs pos="100000">
                  <a:schemeClr val="bg1">
                    <a:gamma/>
                    <a:shade val="84706"/>
                    <a:invGamma/>
                  </a:schemeClr>
                </a:gs>
              </a:gsLst>
              <a:lin ang="2700000" scaled="1"/>
            </a:gradFill>
            <a:ln w="9525">
              <a:noFill/>
              <a:miter lim="800000"/>
              <a:headEnd/>
              <a:tailEnd/>
            </a:ln>
            <a:effectLst/>
          </p:spPr>
          <p:txBody>
            <a:bodyPr rot="10800000"/>
            <a:lstStyle/>
            <a:p>
              <a:pPr algn="ctr"/>
              <a:endParaRPr lang="cs-CZ"/>
            </a:p>
          </p:txBody>
        </p:sp>
        <p:sp>
          <p:nvSpPr>
            <p:cNvPr id="5131" name="Rectangle 11"/>
            <p:cNvSpPr>
              <a:spLocks noChangeArrowheads="1"/>
            </p:cNvSpPr>
            <p:nvPr userDrawn="1"/>
          </p:nvSpPr>
          <p:spPr bwMode="hidden">
            <a:xfrm rot="20211065" flipV="1">
              <a:off x="-165" y="2053"/>
              <a:ext cx="4209" cy="6"/>
            </a:xfrm>
            <a:prstGeom prst="rect">
              <a:avLst/>
            </a:prstGeom>
            <a:gradFill rotWithShape="0">
              <a:gsLst>
                <a:gs pos="0">
                  <a:schemeClr val="bg1"/>
                </a:gs>
                <a:gs pos="100000">
                  <a:schemeClr val="bg1">
                    <a:gamma/>
                    <a:shade val="75686"/>
                    <a:invGamma/>
                  </a:schemeClr>
                </a:gs>
              </a:gsLst>
              <a:lin ang="2700000" scaled="1"/>
            </a:gradFill>
            <a:ln w="9525">
              <a:noFill/>
              <a:miter lim="800000"/>
              <a:headEnd/>
              <a:tailEnd/>
            </a:ln>
            <a:effectLst/>
          </p:spPr>
          <p:txBody>
            <a:bodyPr rot="10800000"/>
            <a:lstStyle/>
            <a:p>
              <a:pPr algn="ctr"/>
              <a:endParaRPr lang="cs-CZ"/>
            </a:p>
          </p:txBody>
        </p:sp>
        <p:sp>
          <p:nvSpPr>
            <p:cNvPr id="5132" name="Rectangle 12"/>
            <p:cNvSpPr>
              <a:spLocks noChangeArrowheads="1"/>
            </p:cNvSpPr>
            <p:nvPr userDrawn="1"/>
          </p:nvSpPr>
          <p:spPr bwMode="hidden">
            <a:xfrm rot="20102912" flipV="1">
              <a:off x="-214" y="2289"/>
              <a:ext cx="4612" cy="6"/>
            </a:xfrm>
            <a:prstGeom prst="rect">
              <a:avLst/>
            </a:prstGeom>
            <a:gradFill rotWithShape="0">
              <a:gsLst>
                <a:gs pos="0">
                  <a:schemeClr val="bg1"/>
                </a:gs>
                <a:gs pos="100000">
                  <a:schemeClr val="bg1">
                    <a:gamma/>
                    <a:shade val="69804"/>
                    <a:invGamma/>
                  </a:schemeClr>
                </a:gs>
              </a:gsLst>
              <a:lin ang="2700000" scaled="1"/>
            </a:gradFill>
            <a:ln w="9525">
              <a:noFill/>
              <a:miter lim="800000"/>
              <a:headEnd/>
              <a:tailEnd/>
            </a:ln>
            <a:effectLst/>
          </p:spPr>
          <p:txBody>
            <a:bodyPr rot="10800000"/>
            <a:lstStyle/>
            <a:p>
              <a:pPr algn="ctr"/>
              <a:endParaRPr lang="cs-CZ"/>
            </a:p>
          </p:txBody>
        </p:sp>
        <p:sp>
          <p:nvSpPr>
            <p:cNvPr id="5133" name="Rectangle 13"/>
            <p:cNvSpPr>
              <a:spLocks noChangeArrowheads="1"/>
            </p:cNvSpPr>
            <p:nvPr userDrawn="1"/>
          </p:nvSpPr>
          <p:spPr bwMode="hidden">
            <a:xfrm rot="19923405" flipV="1">
              <a:off x="-313" y="2617"/>
              <a:ext cx="5200"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rot="10800000"/>
            <a:lstStyle/>
            <a:p>
              <a:pPr algn="ctr"/>
              <a:endParaRPr lang="cs-CZ"/>
            </a:p>
          </p:txBody>
        </p:sp>
        <p:sp>
          <p:nvSpPr>
            <p:cNvPr id="5134" name="Rectangle 14"/>
            <p:cNvSpPr>
              <a:spLocks noChangeArrowheads="1"/>
            </p:cNvSpPr>
            <p:nvPr userDrawn="1"/>
          </p:nvSpPr>
          <p:spPr bwMode="hidden">
            <a:xfrm rot="19686284" flipV="1">
              <a:off x="9" y="2881"/>
              <a:ext cx="5401" cy="6"/>
            </a:xfrm>
            <a:prstGeom prst="rect">
              <a:avLst/>
            </a:prstGeom>
            <a:gradFill rotWithShape="0">
              <a:gsLst>
                <a:gs pos="0">
                  <a:schemeClr val="bg1"/>
                </a:gs>
                <a:gs pos="100000">
                  <a:schemeClr val="bg1">
                    <a:gamma/>
                    <a:shade val="46275"/>
                    <a:invGamma/>
                  </a:schemeClr>
                </a:gs>
              </a:gsLst>
              <a:lin ang="2700000" scaled="1"/>
            </a:gradFill>
            <a:ln w="9525">
              <a:noFill/>
              <a:miter lim="800000"/>
              <a:headEnd/>
              <a:tailEnd/>
            </a:ln>
            <a:effectLst/>
          </p:spPr>
          <p:txBody>
            <a:bodyPr rot="10800000"/>
            <a:lstStyle/>
            <a:p>
              <a:pPr algn="ctr"/>
              <a:endParaRPr lang="cs-CZ"/>
            </a:p>
          </p:txBody>
        </p:sp>
        <p:sp>
          <p:nvSpPr>
            <p:cNvPr id="5135" name="Rectangle 15"/>
            <p:cNvSpPr>
              <a:spLocks noChangeArrowheads="1"/>
            </p:cNvSpPr>
            <p:nvPr userDrawn="1"/>
          </p:nvSpPr>
          <p:spPr bwMode="hidden">
            <a:xfrm rot="19383534" flipV="1">
              <a:off x="1319" y="2928"/>
              <a:ext cx="4612" cy="6"/>
            </a:xfrm>
            <a:prstGeom prst="rect">
              <a:avLst/>
            </a:prstGeom>
            <a:gradFill rotWithShape="0">
              <a:gsLst>
                <a:gs pos="0">
                  <a:schemeClr val="bg1"/>
                </a:gs>
                <a:gs pos="100000">
                  <a:schemeClr val="bg1">
                    <a:gamma/>
                    <a:shade val="30196"/>
                    <a:invGamma/>
                  </a:schemeClr>
                </a:gs>
              </a:gsLst>
              <a:lin ang="2700000" scaled="1"/>
            </a:gradFill>
            <a:ln w="9525">
              <a:noFill/>
              <a:miter lim="800000"/>
              <a:headEnd/>
              <a:tailEnd/>
            </a:ln>
            <a:effectLst/>
          </p:spPr>
          <p:txBody>
            <a:bodyPr rot="10800000"/>
            <a:lstStyle/>
            <a:p>
              <a:pPr algn="ctr"/>
              <a:endParaRPr lang="cs-CZ"/>
            </a:p>
          </p:txBody>
        </p:sp>
        <p:sp>
          <p:nvSpPr>
            <p:cNvPr id="5136" name="Rectangle 16"/>
            <p:cNvSpPr>
              <a:spLocks noChangeArrowheads="1"/>
            </p:cNvSpPr>
            <p:nvPr userDrawn="1"/>
          </p:nvSpPr>
          <p:spPr bwMode="hidden">
            <a:xfrm rot="18994182" flipV="1">
              <a:off x="2681" y="3071"/>
              <a:ext cx="3576" cy="6"/>
            </a:xfrm>
            <a:prstGeom prst="rect">
              <a:avLst/>
            </a:prstGeom>
            <a:gradFill rotWithShape="0">
              <a:gsLst>
                <a:gs pos="0">
                  <a:schemeClr val="bg1"/>
                </a:gs>
                <a:gs pos="100000">
                  <a:schemeClr val="bg1">
                    <a:gamma/>
                    <a:shade val="3137"/>
                    <a:invGamma/>
                  </a:schemeClr>
                </a:gs>
              </a:gsLst>
              <a:lin ang="2700000" scaled="1"/>
            </a:gradFill>
            <a:ln w="9525">
              <a:noFill/>
              <a:miter lim="800000"/>
              <a:headEnd/>
              <a:tailEnd/>
            </a:ln>
            <a:effectLst/>
          </p:spPr>
          <p:txBody>
            <a:bodyPr rot="10800000"/>
            <a:lstStyle/>
            <a:p>
              <a:pPr algn="ctr"/>
              <a:endParaRPr lang="cs-CZ"/>
            </a:p>
          </p:txBody>
        </p:sp>
        <p:sp>
          <p:nvSpPr>
            <p:cNvPr id="5137" name="Rectangle 17"/>
            <p:cNvSpPr>
              <a:spLocks noChangeArrowheads="1"/>
            </p:cNvSpPr>
            <p:nvPr userDrawn="1"/>
          </p:nvSpPr>
          <p:spPr bwMode="hidden">
            <a:xfrm rot="18603245" flipV="1">
              <a:off x="4052" y="3504"/>
              <a:ext cx="2079" cy="6"/>
            </a:xfrm>
            <a:prstGeom prst="rect">
              <a:avLst/>
            </a:prstGeom>
            <a:gradFill rotWithShape="0">
              <a:gsLst>
                <a:gs pos="0">
                  <a:schemeClr val="bg1"/>
                </a:gs>
                <a:gs pos="100000">
                  <a:schemeClr val="bg1">
                    <a:gamma/>
                    <a:shade val="0"/>
                    <a:invGamma/>
                  </a:schemeClr>
                </a:gs>
              </a:gsLst>
              <a:lin ang="2700000" scaled="1"/>
            </a:gradFill>
            <a:ln w="9525">
              <a:noFill/>
              <a:miter lim="800000"/>
              <a:headEnd/>
              <a:tailEnd/>
            </a:ln>
            <a:effectLst/>
          </p:spPr>
          <p:txBody>
            <a:bodyPr rot="10800000" vert="eaVert"/>
            <a:lstStyle/>
            <a:p>
              <a:pPr algn="ctr"/>
              <a:endParaRPr lang="cs-CZ"/>
            </a:p>
          </p:txBody>
        </p:sp>
        <p:sp>
          <p:nvSpPr>
            <p:cNvPr id="5138" name="Rectangle 18"/>
            <p:cNvSpPr>
              <a:spLocks noChangeArrowheads="1"/>
            </p:cNvSpPr>
            <p:nvPr userDrawn="1"/>
          </p:nvSpPr>
          <p:spPr bwMode="hidden">
            <a:xfrm rot="39991575" flipH="1" flipV="1">
              <a:off x="5368" y="4167"/>
              <a:ext cx="501" cy="6"/>
            </a:xfrm>
            <a:prstGeom prst="rect">
              <a:avLst/>
            </a:prstGeom>
            <a:gradFill rotWithShape="0">
              <a:gsLst>
                <a:gs pos="0">
                  <a:schemeClr val="bg1"/>
                </a:gs>
                <a:gs pos="100000">
                  <a:schemeClr val="bg1">
                    <a:gamma/>
                    <a:shade val="0"/>
                    <a:invGamma/>
                  </a:schemeClr>
                </a:gs>
              </a:gsLst>
              <a:lin ang="2700000" scaled="1"/>
            </a:gradFill>
            <a:ln w="9525">
              <a:noFill/>
              <a:miter lim="800000"/>
              <a:headEnd/>
              <a:tailEnd/>
            </a:ln>
            <a:effectLst/>
          </p:spPr>
          <p:txBody>
            <a:bodyPr rot="10800000" vert="eaVert"/>
            <a:lstStyle/>
            <a:p>
              <a:pPr algn="ctr"/>
              <a:endParaRPr lang="cs-CZ"/>
            </a:p>
          </p:txBody>
        </p:sp>
        <p:sp>
          <p:nvSpPr>
            <p:cNvPr id="5139" name="Rectangle 19"/>
            <p:cNvSpPr>
              <a:spLocks noChangeArrowheads="1"/>
            </p:cNvSpPr>
            <p:nvPr userDrawn="1"/>
          </p:nvSpPr>
          <p:spPr bwMode="hidden">
            <a:xfrm rot="-20541361">
              <a:off x="-146" y="2360"/>
              <a:ext cx="6046" cy="6"/>
            </a:xfrm>
            <a:prstGeom prst="rect">
              <a:avLst/>
            </a:prstGeom>
            <a:gradFill rotWithShape="0">
              <a:gsLst>
                <a:gs pos="0">
                  <a:schemeClr val="bg1"/>
                </a:gs>
                <a:gs pos="100000">
                  <a:schemeClr val="bg1">
                    <a:gamma/>
                    <a:shade val="54510"/>
                    <a:invGamma/>
                  </a:schemeClr>
                </a:gs>
              </a:gsLst>
              <a:lin ang="2700000" scaled="1"/>
            </a:gradFill>
            <a:ln w="9525">
              <a:noFill/>
              <a:miter lim="800000"/>
              <a:headEnd/>
              <a:tailEnd/>
            </a:ln>
            <a:effectLst/>
          </p:spPr>
          <p:txBody>
            <a:bodyPr/>
            <a:lstStyle/>
            <a:p>
              <a:pPr algn="ctr"/>
              <a:endParaRPr lang="cs-CZ"/>
            </a:p>
          </p:txBody>
        </p:sp>
        <p:sp>
          <p:nvSpPr>
            <p:cNvPr id="5140" name="Rectangle 20"/>
            <p:cNvSpPr>
              <a:spLocks noChangeArrowheads="1"/>
            </p:cNvSpPr>
            <p:nvPr userDrawn="1"/>
          </p:nvSpPr>
          <p:spPr bwMode="hidden">
            <a:xfrm rot="-20036206">
              <a:off x="-198" y="3396"/>
              <a:ext cx="4142" cy="6"/>
            </a:xfrm>
            <a:prstGeom prst="rect">
              <a:avLst/>
            </a:prstGeom>
            <a:gradFill rotWithShape="0">
              <a:gsLst>
                <a:gs pos="0">
                  <a:schemeClr val="bg1"/>
                </a:gs>
                <a:gs pos="100000">
                  <a:schemeClr val="bg1">
                    <a:gamma/>
                    <a:shade val="63529"/>
                    <a:invGamma/>
                  </a:schemeClr>
                </a:gs>
              </a:gsLst>
              <a:lin ang="2700000" scaled="1"/>
            </a:gradFill>
            <a:ln w="9525">
              <a:noFill/>
              <a:miter lim="800000"/>
              <a:headEnd/>
              <a:tailEnd/>
            </a:ln>
            <a:effectLst/>
          </p:spPr>
          <p:txBody>
            <a:bodyPr/>
            <a:lstStyle/>
            <a:p>
              <a:pPr algn="ctr"/>
              <a:endParaRPr lang="cs-CZ"/>
            </a:p>
          </p:txBody>
        </p:sp>
        <p:sp>
          <p:nvSpPr>
            <p:cNvPr id="5141" name="Rectangle 21"/>
            <p:cNvSpPr>
              <a:spLocks noChangeArrowheads="1"/>
            </p:cNvSpPr>
            <p:nvPr userDrawn="1"/>
          </p:nvSpPr>
          <p:spPr bwMode="hidden">
            <a:xfrm rot="1732981">
              <a:off x="-165" y="3624"/>
              <a:ext cx="2804" cy="6"/>
            </a:xfrm>
            <a:prstGeom prst="rect">
              <a:avLst/>
            </a:prstGeom>
            <a:gradFill rotWithShape="0">
              <a:gsLst>
                <a:gs pos="0">
                  <a:schemeClr val="bg1"/>
                </a:gs>
                <a:gs pos="100000">
                  <a:schemeClr val="bg1">
                    <a:gamma/>
                    <a:shade val="63529"/>
                    <a:invGamma/>
                  </a:schemeClr>
                </a:gs>
              </a:gsLst>
              <a:lin ang="2700000" scaled="1"/>
            </a:gradFill>
            <a:ln w="9525">
              <a:noFill/>
              <a:miter lim="800000"/>
              <a:headEnd/>
              <a:tailEnd/>
            </a:ln>
            <a:effectLst/>
          </p:spPr>
          <p:txBody>
            <a:bodyPr/>
            <a:lstStyle/>
            <a:p>
              <a:pPr algn="ctr"/>
              <a:endParaRPr lang="cs-CZ"/>
            </a:p>
          </p:txBody>
        </p:sp>
        <p:sp>
          <p:nvSpPr>
            <p:cNvPr id="5142" name="Rectangle 22"/>
            <p:cNvSpPr>
              <a:spLocks noChangeArrowheads="1"/>
            </p:cNvSpPr>
            <p:nvPr userDrawn="1"/>
          </p:nvSpPr>
          <p:spPr bwMode="hidden">
            <a:xfrm rot="1969083">
              <a:off x="-110" y="3922"/>
              <a:ext cx="1400" cy="6"/>
            </a:xfrm>
            <a:prstGeom prst="rect">
              <a:avLst/>
            </a:prstGeom>
            <a:gradFill rotWithShape="0">
              <a:gsLst>
                <a:gs pos="0">
                  <a:schemeClr val="bg1"/>
                </a:gs>
                <a:gs pos="100000">
                  <a:schemeClr val="bg1">
                    <a:gamma/>
                    <a:shade val="69804"/>
                    <a:invGamma/>
                  </a:schemeClr>
                </a:gs>
              </a:gsLst>
              <a:lin ang="2700000" scaled="1"/>
            </a:gradFill>
            <a:ln w="9525">
              <a:noFill/>
              <a:miter lim="800000"/>
              <a:headEnd/>
              <a:tailEnd/>
            </a:ln>
            <a:effectLst/>
          </p:spPr>
          <p:txBody>
            <a:bodyPr/>
            <a:lstStyle/>
            <a:p>
              <a:pPr algn="ctr"/>
              <a:endParaRPr lang="cs-CZ"/>
            </a:p>
          </p:txBody>
        </p:sp>
        <p:sp>
          <p:nvSpPr>
            <p:cNvPr id="5143" name="Rectangle 23"/>
            <p:cNvSpPr>
              <a:spLocks noChangeArrowheads="1"/>
            </p:cNvSpPr>
            <p:nvPr userDrawn="1"/>
          </p:nvSpPr>
          <p:spPr bwMode="hidden">
            <a:xfrm rot="-20213826">
              <a:off x="-216" y="3221"/>
              <a:ext cx="5477" cy="6"/>
            </a:xfrm>
            <a:prstGeom prst="rect">
              <a:avLst/>
            </a:prstGeom>
            <a:gradFill rotWithShape="0">
              <a:gsLst>
                <a:gs pos="0">
                  <a:schemeClr val="bg1"/>
                </a:gs>
                <a:gs pos="100000">
                  <a:schemeClr val="bg1">
                    <a:gamma/>
                    <a:shade val="48627"/>
                    <a:invGamma/>
                  </a:schemeClr>
                </a:gs>
              </a:gsLst>
              <a:lin ang="2700000" scaled="1"/>
            </a:gradFill>
            <a:ln w="9525">
              <a:noFill/>
              <a:miter lim="800000"/>
              <a:headEnd/>
              <a:tailEnd/>
            </a:ln>
            <a:effectLst/>
          </p:spPr>
          <p:txBody>
            <a:bodyPr/>
            <a:lstStyle/>
            <a:p>
              <a:pPr algn="ctr"/>
              <a:endParaRPr lang="cs-CZ"/>
            </a:p>
          </p:txBody>
        </p:sp>
        <p:sp>
          <p:nvSpPr>
            <p:cNvPr id="5144" name="Rectangle 24"/>
            <p:cNvSpPr>
              <a:spLocks noChangeArrowheads="1"/>
            </p:cNvSpPr>
            <p:nvPr userDrawn="1"/>
          </p:nvSpPr>
          <p:spPr bwMode="hidden">
            <a:xfrm rot="22583969">
              <a:off x="-115" y="2129"/>
              <a:ext cx="6016" cy="6"/>
            </a:xfrm>
            <a:prstGeom prst="rect">
              <a:avLst/>
            </a:prstGeom>
            <a:gradFill rotWithShape="0">
              <a:gsLst>
                <a:gs pos="0">
                  <a:schemeClr val="bg1"/>
                </a:gs>
                <a:gs pos="100000">
                  <a:schemeClr val="bg1">
                    <a:gamma/>
                    <a:shade val="57647"/>
                    <a:invGamma/>
                  </a:schemeClr>
                </a:gs>
              </a:gsLst>
              <a:lin ang="0" scaled="1"/>
            </a:gradFill>
            <a:ln w="9525">
              <a:noFill/>
              <a:miter lim="800000"/>
              <a:headEnd/>
              <a:tailEnd/>
            </a:ln>
            <a:effectLst/>
          </p:spPr>
          <p:txBody>
            <a:bodyPr/>
            <a:lstStyle/>
            <a:p>
              <a:pPr algn="ctr"/>
              <a:endParaRPr lang="cs-CZ"/>
            </a:p>
          </p:txBody>
        </p:sp>
        <p:sp>
          <p:nvSpPr>
            <p:cNvPr id="5145" name="Rectangle 25"/>
            <p:cNvSpPr>
              <a:spLocks noChangeArrowheads="1"/>
            </p:cNvSpPr>
            <p:nvPr userDrawn="1"/>
          </p:nvSpPr>
          <p:spPr bwMode="hidden">
            <a:xfrm rot="930109" flipV="1">
              <a:off x="80" y="1946"/>
              <a:ext cx="5756"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rot="10800000"/>
            <a:lstStyle/>
            <a:p>
              <a:pPr algn="ctr"/>
              <a:endParaRPr lang="cs-CZ"/>
            </a:p>
          </p:txBody>
        </p:sp>
        <p:sp>
          <p:nvSpPr>
            <p:cNvPr id="5146" name="Rectangle 26"/>
            <p:cNvSpPr>
              <a:spLocks noChangeArrowheads="1"/>
            </p:cNvSpPr>
            <p:nvPr userDrawn="1"/>
          </p:nvSpPr>
          <p:spPr bwMode="hidden">
            <a:xfrm rot="-20731987">
              <a:off x="374" y="1802"/>
              <a:ext cx="5475"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a:lstStyle/>
            <a:p>
              <a:pPr algn="ctr"/>
              <a:endParaRPr lang="cs-CZ"/>
            </a:p>
          </p:txBody>
        </p:sp>
        <p:sp>
          <p:nvSpPr>
            <p:cNvPr id="5147" name="Rectangle 27"/>
            <p:cNvSpPr>
              <a:spLocks noChangeArrowheads="1"/>
            </p:cNvSpPr>
            <p:nvPr userDrawn="1"/>
          </p:nvSpPr>
          <p:spPr bwMode="hidden">
            <a:xfrm rot="-64024402">
              <a:off x="848" y="1582"/>
              <a:ext cx="4976"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a:lstStyle/>
            <a:p>
              <a:pPr algn="ctr"/>
              <a:endParaRPr lang="cs-CZ"/>
            </a:p>
          </p:txBody>
        </p:sp>
        <p:sp>
          <p:nvSpPr>
            <p:cNvPr id="5148" name="Rectangle 28"/>
            <p:cNvSpPr>
              <a:spLocks noChangeArrowheads="1"/>
            </p:cNvSpPr>
            <p:nvPr userDrawn="1"/>
          </p:nvSpPr>
          <p:spPr bwMode="hidden">
            <a:xfrm rot="-42464612">
              <a:off x="1053" y="1476"/>
              <a:ext cx="4759"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a:lstStyle/>
            <a:p>
              <a:pPr algn="ctr"/>
              <a:endParaRPr lang="cs-CZ"/>
            </a:p>
          </p:txBody>
        </p:sp>
        <p:sp>
          <p:nvSpPr>
            <p:cNvPr id="5149" name="Rectangle 29"/>
            <p:cNvSpPr>
              <a:spLocks noChangeArrowheads="1"/>
            </p:cNvSpPr>
            <p:nvPr userDrawn="1"/>
          </p:nvSpPr>
          <p:spPr bwMode="hidden">
            <a:xfrm rot="-20907336">
              <a:off x="1244" y="1377"/>
              <a:ext cx="4557" cy="6"/>
            </a:xfrm>
            <a:prstGeom prst="rect">
              <a:avLst/>
            </a:prstGeom>
            <a:gradFill rotWithShape="0">
              <a:gsLst>
                <a:gs pos="0">
                  <a:schemeClr val="bg1"/>
                </a:gs>
                <a:gs pos="100000">
                  <a:schemeClr val="bg1">
                    <a:gamma/>
                    <a:shade val="66667"/>
                    <a:invGamma/>
                  </a:schemeClr>
                </a:gs>
              </a:gsLst>
              <a:lin ang="2700000" scaled="1"/>
            </a:gradFill>
            <a:ln w="9525">
              <a:noFill/>
              <a:miter lim="800000"/>
              <a:headEnd/>
              <a:tailEnd/>
            </a:ln>
            <a:effectLst/>
          </p:spPr>
          <p:txBody>
            <a:bodyPr/>
            <a:lstStyle/>
            <a:p>
              <a:pPr algn="ctr"/>
              <a:endParaRPr lang="cs-CZ"/>
            </a:p>
          </p:txBody>
        </p:sp>
        <p:sp>
          <p:nvSpPr>
            <p:cNvPr id="5150" name="Rectangle 30"/>
            <p:cNvSpPr>
              <a:spLocks noChangeArrowheads="1"/>
            </p:cNvSpPr>
            <p:nvPr userDrawn="1"/>
          </p:nvSpPr>
          <p:spPr bwMode="hidden">
            <a:xfrm rot="655690" flipV="1">
              <a:off x="1487" y="1305"/>
              <a:ext cx="4314" cy="6"/>
            </a:xfrm>
            <a:prstGeom prst="rect">
              <a:avLst/>
            </a:prstGeom>
            <a:gradFill rotWithShape="0">
              <a:gsLst>
                <a:gs pos="0">
                  <a:schemeClr val="bg1"/>
                </a:gs>
                <a:gs pos="100000">
                  <a:schemeClr val="bg1">
                    <a:gamma/>
                    <a:shade val="66667"/>
                    <a:invGamma/>
                  </a:schemeClr>
                </a:gs>
              </a:gsLst>
              <a:lin ang="2700000" scaled="1"/>
            </a:gradFill>
            <a:ln w="9525">
              <a:noFill/>
              <a:miter lim="800000"/>
              <a:headEnd/>
              <a:tailEnd/>
            </a:ln>
            <a:effectLst/>
          </p:spPr>
          <p:txBody>
            <a:bodyPr rot="10800000"/>
            <a:lstStyle/>
            <a:p>
              <a:pPr algn="ctr"/>
              <a:endParaRPr lang="cs-CZ"/>
            </a:p>
          </p:txBody>
        </p:sp>
        <p:sp>
          <p:nvSpPr>
            <p:cNvPr id="5151" name="Rectangle 31"/>
            <p:cNvSpPr>
              <a:spLocks noChangeArrowheads="1"/>
            </p:cNvSpPr>
            <p:nvPr userDrawn="1"/>
          </p:nvSpPr>
          <p:spPr bwMode="hidden">
            <a:xfrm rot="636921" flipV="1">
              <a:off x="1650" y="1218"/>
              <a:ext cx="4154" cy="6"/>
            </a:xfrm>
            <a:prstGeom prst="rect">
              <a:avLst/>
            </a:prstGeom>
            <a:gradFill rotWithShape="0">
              <a:gsLst>
                <a:gs pos="0">
                  <a:schemeClr val="bg1"/>
                </a:gs>
                <a:gs pos="100000">
                  <a:schemeClr val="bg1">
                    <a:gamma/>
                    <a:shade val="66667"/>
                    <a:invGamma/>
                  </a:schemeClr>
                </a:gs>
              </a:gsLst>
              <a:lin ang="2700000" scaled="1"/>
            </a:gradFill>
            <a:ln w="9525">
              <a:noFill/>
              <a:miter lim="800000"/>
              <a:headEnd/>
              <a:tailEnd/>
            </a:ln>
            <a:effectLst/>
          </p:spPr>
          <p:txBody>
            <a:bodyPr rot="10800000"/>
            <a:lstStyle/>
            <a:p>
              <a:pPr algn="ctr"/>
              <a:endParaRPr lang="cs-CZ"/>
            </a:p>
          </p:txBody>
        </p:sp>
        <p:sp>
          <p:nvSpPr>
            <p:cNvPr id="5152" name="Rectangle 32"/>
            <p:cNvSpPr>
              <a:spLocks noChangeArrowheads="1"/>
            </p:cNvSpPr>
            <p:nvPr userDrawn="1"/>
          </p:nvSpPr>
          <p:spPr bwMode="hidden">
            <a:xfrm rot="803987" flipV="1">
              <a:off x="611" y="1684"/>
              <a:ext cx="5204"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rot="10800000"/>
            <a:lstStyle/>
            <a:p>
              <a:pPr algn="ctr"/>
              <a:endParaRPr lang="cs-CZ"/>
            </a:p>
          </p:txBody>
        </p:sp>
        <p:sp>
          <p:nvSpPr>
            <p:cNvPr id="5153" name="Rectangle 33"/>
            <p:cNvSpPr>
              <a:spLocks noChangeArrowheads="1"/>
            </p:cNvSpPr>
            <p:nvPr userDrawn="1"/>
          </p:nvSpPr>
          <p:spPr bwMode="hidden">
            <a:xfrm rot="1273217" flipV="1">
              <a:off x="-204" y="2976"/>
              <a:ext cx="6150" cy="6"/>
            </a:xfrm>
            <a:prstGeom prst="rect">
              <a:avLst/>
            </a:prstGeom>
            <a:gradFill rotWithShape="0">
              <a:gsLst>
                <a:gs pos="0">
                  <a:schemeClr val="bg1"/>
                </a:gs>
                <a:gs pos="100000">
                  <a:schemeClr val="bg1">
                    <a:gamma/>
                    <a:shade val="54510"/>
                    <a:invGamma/>
                  </a:schemeClr>
                </a:gs>
              </a:gsLst>
              <a:lin ang="2700000" scaled="1"/>
            </a:gradFill>
            <a:ln w="9525">
              <a:noFill/>
              <a:miter lim="800000"/>
              <a:headEnd/>
              <a:tailEnd/>
            </a:ln>
            <a:effectLst/>
          </p:spPr>
          <p:txBody>
            <a:bodyPr rot="10800000"/>
            <a:lstStyle/>
            <a:p>
              <a:pPr algn="ctr"/>
              <a:endParaRPr lang="cs-CZ"/>
            </a:p>
          </p:txBody>
        </p:sp>
        <p:sp>
          <p:nvSpPr>
            <p:cNvPr id="5154" name="Rectangle 34"/>
            <p:cNvSpPr>
              <a:spLocks noChangeArrowheads="1"/>
            </p:cNvSpPr>
            <p:nvPr userDrawn="1"/>
          </p:nvSpPr>
          <p:spPr bwMode="hidden">
            <a:xfrm rot="1169729" flipV="1">
              <a:off x="-174" y="2663"/>
              <a:ext cx="6104" cy="6"/>
            </a:xfrm>
            <a:prstGeom prst="rect">
              <a:avLst/>
            </a:prstGeom>
            <a:gradFill rotWithShape="0">
              <a:gsLst>
                <a:gs pos="0">
                  <a:schemeClr val="bg1"/>
                </a:gs>
                <a:gs pos="100000">
                  <a:schemeClr val="bg1">
                    <a:gamma/>
                    <a:shade val="51373"/>
                    <a:invGamma/>
                  </a:schemeClr>
                </a:gs>
              </a:gsLst>
              <a:lin ang="2700000" scaled="1"/>
            </a:gradFill>
            <a:ln w="9525">
              <a:noFill/>
              <a:miter lim="800000"/>
              <a:headEnd/>
              <a:tailEnd/>
            </a:ln>
            <a:effectLst/>
          </p:spPr>
          <p:txBody>
            <a:bodyPr rot="10800000"/>
            <a:lstStyle/>
            <a:p>
              <a:pPr algn="ctr"/>
              <a:endParaRPr lang="cs-CZ"/>
            </a:p>
          </p:txBody>
        </p:sp>
        <p:sp>
          <p:nvSpPr>
            <p:cNvPr id="5155" name="Oval 35"/>
            <p:cNvSpPr>
              <a:spLocks noChangeArrowheads="1"/>
            </p:cNvSpPr>
            <p:nvPr/>
          </p:nvSpPr>
          <p:spPr bwMode="hidden">
            <a:xfrm>
              <a:off x="740" y="3359"/>
              <a:ext cx="168" cy="96"/>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156" name="Oval 36"/>
            <p:cNvSpPr>
              <a:spLocks noChangeArrowheads="1"/>
            </p:cNvSpPr>
            <p:nvPr/>
          </p:nvSpPr>
          <p:spPr bwMode="hidden">
            <a:xfrm>
              <a:off x="236" y="3074"/>
              <a:ext cx="168" cy="95"/>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57" name="Oval 37"/>
            <p:cNvSpPr>
              <a:spLocks noChangeArrowheads="1"/>
            </p:cNvSpPr>
            <p:nvPr/>
          </p:nvSpPr>
          <p:spPr bwMode="hidden">
            <a:xfrm>
              <a:off x="159" y="3652"/>
              <a:ext cx="196" cy="106"/>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158" name="Oval 38"/>
            <p:cNvSpPr>
              <a:spLocks noChangeArrowheads="1"/>
            </p:cNvSpPr>
            <p:nvPr/>
          </p:nvSpPr>
          <p:spPr bwMode="hidden">
            <a:xfrm>
              <a:off x="2077" y="2661"/>
              <a:ext cx="156" cy="84"/>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159" name="Oval 39"/>
            <p:cNvSpPr>
              <a:spLocks noChangeArrowheads="1"/>
            </p:cNvSpPr>
            <p:nvPr/>
          </p:nvSpPr>
          <p:spPr bwMode="hidden">
            <a:xfrm>
              <a:off x="1223" y="3076"/>
              <a:ext cx="168" cy="95"/>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160" name="Oval 40"/>
            <p:cNvSpPr>
              <a:spLocks noChangeArrowheads="1"/>
            </p:cNvSpPr>
            <p:nvPr/>
          </p:nvSpPr>
          <p:spPr bwMode="hidden">
            <a:xfrm>
              <a:off x="1686" y="2857"/>
              <a:ext cx="156" cy="90"/>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161" name="Oval 41"/>
            <p:cNvSpPr>
              <a:spLocks noChangeArrowheads="1"/>
            </p:cNvSpPr>
            <p:nvPr/>
          </p:nvSpPr>
          <p:spPr bwMode="hidden">
            <a:xfrm>
              <a:off x="750" y="2839"/>
              <a:ext cx="151" cy="89"/>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62" name="Oval 42"/>
            <p:cNvSpPr>
              <a:spLocks noChangeArrowheads="1"/>
            </p:cNvSpPr>
            <p:nvPr/>
          </p:nvSpPr>
          <p:spPr bwMode="hidden">
            <a:xfrm>
              <a:off x="367" y="2656"/>
              <a:ext cx="150" cy="84"/>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163" name="Oval 43"/>
            <p:cNvSpPr>
              <a:spLocks noChangeArrowheads="1"/>
            </p:cNvSpPr>
            <p:nvPr/>
          </p:nvSpPr>
          <p:spPr bwMode="hidden">
            <a:xfrm>
              <a:off x="1172" y="2642"/>
              <a:ext cx="156" cy="83"/>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64" name="Oval 44"/>
            <p:cNvSpPr>
              <a:spLocks noChangeArrowheads="1"/>
            </p:cNvSpPr>
            <p:nvPr/>
          </p:nvSpPr>
          <p:spPr bwMode="hidden">
            <a:xfrm>
              <a:off x="2401" y="2485"/>
              <a:ext cx="156" cy="83"/>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165" name="Oval 45"/>
            <p:cNvSpPr>
              <a:spLocks noChangeArrowheads="1"/>
            </p:cNvSpPr>
            <p:nvPr/>
          </p:nvSpPr>
          <p:spPr bwMode="hidden">
            <a:xfrm>
              <a:off x="1910" y="2314"/>
              <a:ext cx="134" cy="73"/>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66" name="Oval 46"/>
            <p:cNvSpPr>
              <a:spLocks noChangeArrowheads="1"/>
            </p:cNvSpPr>
            <p:nvPr/>
          </p:nvSpPr>
          <p:spPr bwMode="hidden">
            <a:xfrm>
              <a:off x="2254" y="2154"/>
              <a:ext cx="134" cy="61"/>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67" name="Oval 47"/>
            <p:cNvSpPr>
              <a:spLocks noChangeArrowheads="1"/>
            </p:cNvSpPr>
            <p:nvPr/>
          </p:nvSpPr>
          <p:spPr bwMode="hidden">
            <a:xfrm>
              <a:off x="2742" y="2305"/>
              <a:ext cx="140" cy="72"/>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168" name="Oval 48"/>
            <p:cNvSpPr>
              <a:spLocks noChangeArrowheads="1"/>
            </p:cNvSpPr>
            <p:nvPr/>
          </p:nvSpPr>
          <p:spPr bwMode="hidden">
            <a:xfrm>
              <a:off x="2812" y="1898"/>
              <a:ext cx="129" cy="61"/>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69" name="Oval 49"/>
            <p:cNvSpPr>
              <a:spLocks noChangeArrowheads="1"/>
            </p:cNvSpPr>
            <p:nvPr/>
          </p:nvSpPr>
          <p:spPr bwMode="hidden">
            <a:xfrm>
              <a:off x="3721" y="1792"/>
              <a:ext cx="128" cy="61"/>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70" name="Oval 50"/>
            <p:cNvSpPr>
              <a:spLocks noChangeArrowheads="1"/>
            </p:cNvSpPr>
            <p:nvPr/>
          </p:nvSpPr>
          <p:spPr bwMode="hidden">
            <a:xfrm>
              <a:off x="3528" y="1896"/>
              <a:ext cx="128" cy="61"/>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71" name="Oval 51"/>
            <p:cNvSpPr>
              <a:spLocks noChangeArrowheads="1"/>
            </p:cNvSpPr>
            <p:nvPr/>
          </p:nvSpPr>
          <p:spPr bwMode="hidden">
            <a:xfrm>
              <a:off x="3064" y="1778"/>
              <a:ext cx="128" cy="62"/>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72" name="Oval 52"/>
            <p:cNvSpPr>
              <a:spLocks noChangeArrowheads="1"/>
            </p:cNvSpPr>
            <p:nvPr/>
          </p:nvSpPr>
          <p:spPr bwMode="hidden">
            <a:xfrm>
              <a:off x="3277" y="2024"/>
              <a:ext cx="134" cy="73"/>
            </a:xfrm>
            <a:prstGeom prst="ellipse">
              <a:avLst/>
            </a:prstGeom>
            <a:gradFill rotWithShape="0">
              <a:gsLst>
                <a:gs pos="0">
                  <a:schemeClr val="bg1"/>
                </a:gs>
                <a:gs pos="100000">
                  <a:schemeClr val="bg1">
                    <a:gamma/>
                    <a:shade val="60784"/>
                    <a:invGamma/>
                  </a:schemeClr>
                </a:gs>
              </a:gsLst>
              <a:lin ang="2700000" scaled="1"/>
            </a:gradFill>
            <a:ln w="9525">
              <a:noFill/>
              <a:round/>
              <a:headEnd/>
              <a:tailEnd/>
            </a:ln>
            <a:effectLst/>
          </p:spPr>
          <p:txBody>
            <a:bodyPr/>
            <a:lstStyle/>
            <a:p>
              <a:endParaRPr lang="cs-CZ"/>
            </a:p>
          </p:txBody>
        </p:sp>
        <p:sp>
          <p:nvSpPr>
            <p:cNvPr id="5173" name="Oval 53"/>
            <p:cNvSpPr>
              <a:spLocks noChangeArrowheads="1"/>
            </p:cNvSpPr>
            <p:nvPr/>
          </p:nvSpPr>
          <p:spPr bwMode="hidden">
            <a:xfrm>
              <a:off x="3027" y="2160"/>
              <a:ext cx="133" cy="61"/>
            </a:xfrm>
            <a:prstGeom prst="ellipse">
              <a:avLst/>
            </a:prstGeom>
            <a:gradFill rotWithShape="0">
              <a:gsLst>
                <a:gs pos="0">
                  <a:schemeClr val="bg1"/>
                </a:gs>
                <a:gs pos="100000">
                  <a:schemeClr val="bg1">
                    <a:gamma/>
                    <a:shade val="60784"/>
                    <a:invGamma/>
                  </a:schemeClr>
                </a:gs>
              </a:gsLst>
              <a:lin ang="2700000" scaled="1"/>
            </a:gradFill>
            <a:ln w="9525">
              <a:noFill/>
              <a:round/>
              <a:headEnd/>
              <a:tailEnd/>
            </a:ln>
            <a:effectLst/>
          </p:spPr>
          <p:txBody>
            <a:bodyPr/>
            <a:lstStyle/>
            <a:p>
              <a:endParaRPr lang="cs-CZ"/>
            </a:p>
          </p:txBody>
        </p:sp>
        <p:sp>
          <p:nvSpPr>
            <p:cNvPr id="5174" name="Oval 54"/>
            <p:cNvSpPr>
              <a:spLocks noChangeArrowheads="1"/>
            </p:cNvSpPr>
            <p:nvPr/>
          </p:nvSpPr>
          <p:spPr bwMode="hidden">
            <a:xfrm>
              <a:off x="1569" y="2453"/>
              <a:ext cx="150" cy="90"/>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75" name="Oval 55"/>
            <p:cNvSpPr>
              <a:spLocks noChangeArrowheads="1"/>
            </p:cNvSpPr>
            <p:nvPr/>
          </p:nvSpPr>
          <p:spPr bwMode="hidden">
            <a:xfrm>
              <a:off x="1863" y="2028"/>
              <a:ext cx="139" cy="6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176" name="Oval 56"/>
            <p:cNvSpPr>
              <a:spLocks noChangeArrowheads="1"/>
            </p:cNvSpPr>
            <p:nvPr/>
          </p:nvSpPr>
          <p:spPr bwMode="hidden">
            <a:xfrm>
              <a:off x="1513" y="2175"/>
              <a:ext cx="139" cy="6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177" name="Oval 57"/>
            <p:cNvSpPr>
              <a:spLocks noChangeArrowheads="1"/>
            </p:cNvSpPr>
            <p:nvPr/>
          </p:nvSpPr>
          <p:spPr bwMode="hidden">
            <a:xfrm>
              <a:off x="1191" y="2311"/>
              <a:ext cx="134" cy="72"/>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178" name="Oval 58"/>
            <p:cNvSpPr>
              <a:spLocks noChangeArrowheads="1"/>
            </p:cNvSpPr>
            <p:nvPr/>
          </p:nvSpPr>
          <p:spPr bwMode="hidden">
            <a:xfrm>
              <a:off x="1154" y="2047"/>
              <a:ext cx="134"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179" name="Oval 59"/>
            <p:cNvSpPr>
              <a:spLocks noChangeArrowheads="1"/>
            </p:cNvSpPr>
            <p:nvPr/>
          </p:nvSpPr>
          <p:spPr bwMode="hidden">
            <a:xfrm>
              <a:off x="1142" y="1803"/>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180" name="Oval 60"/>
            <p:cNvSpPr>
              <a:spLocks noChangeArrowheads="1"/>
            </p:cNvSpPr>
            <p:nvPr/>
          </p:nvSpPr>
          <p:spPr bwMode="hidden">
            <a:xfrm>
              <a:off x="1500" y="1912"/>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181" name="Oval 61"/>
            <p:cNvSpPr>
              <a:spLocks noChangeArrowheads="1"/>
            </p:cNvSpPr>
            <p:nvPr/>
          </p:nvSpPr>
          <p:spPr bwMode="hidden">
            <a:xfrm>
              <a:off x="1804" y="1801"/>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182" name="Oval 62"/>
            <p:cNvSpPr>
              <a:spLocks noChangeArrowheads="1"/>
            </p:cNvSpPr>
            <p:nvPr/>
          </p:nvSpPr>
          <p:spPr bwMode="hidden">
            <a:xfrm>
              <a:off x="2159" y="1905"/>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183" name="Oval 63"/>
            <p:cNvSpPr>
              <a:spLocks noChangeArrowheads="1"/>
            </p:cNvSpPr>
            <p:nvPr/>
          </p:nvSpPr>
          <p:spPr bwMode="hidden">
            <a:xfrm>
              <a:off x="2432" y="1787"/>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184" name="Oval 64"/>
            <p:cNvSpPr>
              <a:spLocks noChangeArrowheads="1"/>
            </p:cNvSpPr>
            <p:nvPr/>
          </p:nvSpPr>
          <p:spPr bwMode="hidden">
            <a:xfrm>
              <a:off x="470" y="2032"/>
              <a:ext cx="134" cy="73"/>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185" name="Oval 65"/>
            <p:cNvSpPr>
              <a:spLocks noChangeArrowheads="1"/>
            </p:cNvSpPr>
            <p:nvPr/>
          </p:nvSpPr>
          <p:spPr bwMode="hidden">
            <a:xfrm>
              <a:off x="68" y="2166"/>
              <a:ext cx="134" cy="73"/>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186" name="Oval 66"/>
            <p:cNvSpPr>
              <a:spLocks noChangeArrowheads="1"/>
            </p:cNvSpPr>
            <p:nvPr/>
          </p:nvSpPr>
          <p:spPr bwMode="hidden">
            <a:xfrm>
              <a:off x="798" y="1916"/>
              <a:ext cx="128" cy="6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187" name="Oval 67"/>
            <p:cNvSpPr>
              <a:spLocks noChangeArrowheads="1"/>
            </p:cNvSpPr>
            <p:nvPr/>
          </p:nvSpPr>
          <p:spPr bwMode="hidden">
            <a:xfrm>
              <a:off x="455" y="1797"/>
              <a:ext cx="128" cy="6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188" name="Oval 68"/>
            <p:cNvSpPr>
              <a:spLocks noChangeArrowheads="1"/>
            </p:cNvSpPr>
            <p:nvPr/>
          </p:nvSpPr>
          <p:spPr bwMode="hidden">
            <a:xfrm>
              <a:off x="113" y="1901"/>
              <a:ext cx="128" cy="6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189" name="Oval 69"/>
            <p:cNvSpPr>
              <a:spLocks noChangeArrowheads="1"/>
            </p:cNvSpPr>
            <p:nvPr/>
          </p:nvSpPr>
          <p:spPr bwMode="hidden">
            <a:xfrm>
              <a:off x="432" y="2323"/>
              <a:ext cx="139"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190" name="Oval 70"/>
            <p:cNvSpPr>
              <a:spLocks noChangeArrowheads="1"/>
            </p:cNvSpPr>
            <p:nvPr/>
          </p:nvSpPr>
          <p:spPr bwMode="hidden">
            <a:xfrm>
              <a:off x="814" y="2178"/>
              <a:ext cx="134"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191" name="Oval 71"/>
            <p:cNvSpPr>
              <a:spLocks noChangeArrowheads="1"/>
            </p:cNvSpPr>
            <p:nvPr/>
          </p:nvSpPr>
          <p:spPr bwMode="hidden">
            <a:xfrm>
              <a:off x="789" y="2472"/>
              <a:ext cx="156" cy="89"/>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192" name="Oval 72"/>
            <p:cNvSpPr>
              <a:spLocks noChangeArrowheads="1"/>
            </p:cNvSpPr>
            <p:nvPr/>
          </p:nvSpPr>
          <p:spPr bwMode="hidden">
            <a:xfrm>
              <a:off x="2544" y="2015"/>
              <a:ext cx="140" cy="72"/>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193" name="Oval 73"/>
            <p:cNvSpPr>
              <a:spLocks noChangeArrowheads="1"/>
            </p:cNvSpPr>
            <p:nvPr/>
          </p:nvSpPr>
          <p:spPr bwMode="hidden">
            <a:xfrm>
              <a:off x="1457" y="1700"/>
              <a:ext cx="123"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194" name="Oval 74"/>
            <p:cNvSpPr>
              <a:spLocks noChangeArrowheads="1"/>
            </p:cNvSpPr>
            <p:nvPr/>
          </p:nvSpPr>
          <p:spPr bwMode="hidden">
            <a:xfrm>
              <a:off x="1747" y="1599"/>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195" name="Oval 75"/>
            <p:cNvSpPr>
              <a:spLocks noChangeArrowheads="1"/>
            </p:cNvSpPr>
            <p:nvPr/>
          </p:nvSpPr>
          <p:spPr bwMode="hidden">
            <a:xfrm>
              <a:off x="1385" y="1506"/>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196" name="Oval 76"/>
            <p:cNvSpPr>
              <a:spLocks noChangeArrowheads="1"/>
            </p:cNvSpPr>
            <p:nvPr/>
          </p:nvSpPr>
          <p:spPr bwMode="hidden">
            <a:xfrm>
              <a:off x="1093" y="1595"/>
              <a:ext cx="123"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197" name="Oval 77"/>
            <p:cNvSpPr>
              <a:spLocks noChangeArrowheads="1"/>
            </p:cNvSpPr>
            <p:nvPr/>
          </p:nvSpPr>
          <p:spPr bwMode="hidden">
            <a:xfrm>
              <a:off x="792" y="1690"/>
              <a:ext cx="124" cy="5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198" name="Oval 78"/>
            <p:cNvSpPr>
              <a:spLocks noChangeArrowheads="1"/>
            </p:cNvSpPr>
            <p:nvPr/>
          </p:nvSpPr>
          <p:spPr bwMode="hidden">
            <a:xfrm>
              <a:off x="2011" y="1512"/>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199" name="Oval 79"/>
            <p:cNvSpPr>
              <a:spLocks noChangeArrowheads="1"/>
            </p:cNvSpPr>
            <p:nvPr/>
          </p:nvSpPr>
          <p:spPr bwMode="hidden">
            <a:xfrm>
              <a:off x="2087" y="1696"/>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00" name="Oval 80"/>
            <p:cNvSpPr>
              <a:spLocks noChangeArrowheads="1"/>
            </p:cNvSpPr>
            <p:nvPr/>
          </p:nvSpPr>
          <p:spPr bwMode="hidden">
            <a:xfrm>
              <a:off x="2345" y="1601"/>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01" name="Oval 81"/>
            <p:cNvSpPr>
              <a:spLocks noChangeArrowheads="1"/>
            </p:cNvSpPr>
            <p:nvPr/>
          </p:nvSpPr>
          <p:spPr bwMode="hidden">
            <a:xfrm>
              <a:off x="2684" y="1686"/>
              <a:ext cx="123"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02" name="Oval 82"/>
            <p:cNvSpPr>
              <a:spLocks noChangeArrowheads="1"/>
            </p:cNvSpPr>
            <p:nvPr/>
          </p:nvSpPr>
          <p:spPr bwMode="hidden">
            <a:xfrm>
              <a:off x="806" y="1512"/>
              <a:ext cx="123" cy="50"/>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03" name="Oval 83"/>
            <p:cNvSpPr>
              <a:spLocks noChangeArrowheads="1"/>
            </p:cNvSpPr>
            <p:nvPr/>
          </p:nvSpPr>
          <p:spPr bwMode="hidden">
            <a:xfrm>
              <a:off x="495" y="1597"/>
              <a:ext cx="123" cy="50"/>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04" name="Oval 84"/>
            <p:cNvSpPr>
              <a:spLocks noChangeArrowheads="1"/>
            </p:cNvSpPr>
            <p:nvPr/>
          </p:nvSpPr>
          <p:spPr bwMode="hidden">
            <a:xfrm>
              <a:off x="228" y="1508"/>
              <a:ext cx="123" cy="50"/>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05" name="Oval 85"/>
            <p:cNvSpPr>
              <a:spLocks noChangeArrowheads="1"/>
            </p:cNvSpPr>
            <p:nvPr/>
          </p:nvSpPr>
          <p:spPr bwMode="hidden">
            <a:xfrm>
              <a:off x="157" y="1698"/>
              <a:ext cx="123" cy="50"/>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06" name="Oval 86"/>
            <p:cNvSpPr>
              <a:spLocks noChangeArrowheads="1"/>
            </p:cNvSpPr>
            <p:nvPr/>
          </p:nvSpPr>
          <p:spPr bwMode="hidden">
            <a:xfrm>
              <a:off x="2887" y="1595"/>
              <a:ext cx="124" cy="50"/>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207" name="Oval 87"/>
            <p:cNvSpPr>
              <a:spLocks noChangeArrowheads="1"/>
            </p:cNvSpPr>
            <p:nvPr/>
          </p:nvSpPr>
          <p:spPr bwMode="hidden">
            <a:xfrm>
              <a:off x="3079" y="1511"/>
              <a:ext cx="124" cy="5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208" name="Oval 88"/>
            <p:cNvSpPr>
              <a:spLocks noChangeArrowheads="1"/>
            </p:cNvSpPr>
            <p:nvPr/>
          </p:nvSpPr>
          <p:spPr bwMode="hidden">
            <a:xfrm>
              <a:off x="3270" y="1688"/>
              <a:ext cx="124"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09" name="Oval 89"/>
            <p:cNvSpPr>
              <a:spLocks noChangeArrowheads="1"/>
            </p:cNvSpPr>
            <p:nvPr/>
          </p:nvSpPr>
          <p:spPr bwMode="hidden">
            <a:xfrm>
              <a:off x="3453" y="1599"/>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10" name="Oval 90"/>
            <p:cNvSpPr>
              <a:spLocks noChangeArrowheads="1"/>
            </p:cNvSpPr>
            <p:nvPr/>
          </p:nvSpPr>
          <p:spPr bwMode="hidden">
            <a:xfrm>
              <a:off x="3651" y="1506"/>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11" name="Oval 91"/>
            <p:cNvSpPr>
              <a:spLocks noChangeArrowheads="1"/>
            </p:cNvSpPr>
            <p:nvPr/>
          </p:nvSpPr>
          <p:spPr bwMode="hidden">
            <a:xfrm>
              <a:off x="4251" y="1513"/>
              <a:ext cx="124"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12" name="Oval 92"/>
            <p:cNvSpPr>
              <a:spLocks noChangeArrowheads="1"/>
            </p:cNvSpPr>
            <p:nvPr/>
          </p:nvSpPr>
          <p:spPr bwMode="hidden">
            <a:xfrm>
              <a:off x="3901" y="1701"/>
              <a:ext cx="128" cy="50"/>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213" name="Oval 93"/>
            <p:cNvSpPr>
              <a:spLocks noChangeArrowheads="1"/>
            </p:cNvSpPr>
            <p:nvPr/>
          </p:nvSpPr>
          <p:spPr bwMode="hidden">
            <a:xfrm>
              <a:off x="4086" y="1608"/>
              <a:ext cx="128" cy="50"/>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214" name="Oval 94"/>
            <p:cNvSpPr>
              <a:spLocks noChangeArrowheads="1"/>
            </p:cNvSpPr>
            <p:nvPr/>
          </p:nvSpPr>
          <p:spPr bwMode="hidden">
            <a:xfrm>
              <a:off x="1282" y="3653"/>
              <a:ext cx="196" cy="111"/>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15" name="Oval 95"/>
            <p:cNvSpPr>
              <a:spLocks noChangeArrowheads="1"/>
            </p:cNvSpPr>
            <p:nvPr/>
          </p:nvSpPr>
          <p:spPr bwMode="hidden">
            <a:xfrm>
              <a:off x="707" y="4014"/>
              <a:ext cx="191" cy="112"/>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16" name="Oval 96"/>
            <p:cNvSpPr>
              <a:spLocks noChangeArrowheads="1"/>
            </p:cNvSpPr>
            <p:nvPr/>
          </p:nvSpPr>
          <p:spPr bwMode="hidden">
            <a:xfrm>
              <a:off x="2229" y="3090"/>
              <a:ext cx="168" cy="95"/>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17" name="Oval 97"/>
            <p:cNvSpPr>
              <a:spLocks noChangeArrowheads="1"/>
            </p:cNvSpPr>
            <p:nvPr/>
          </p:nvSpPr>
          <p:spPr bwMode="hidden">
            <a:xfrm>
              <a:off x="2604" y="2867"/>
              <a:ext cx="156" cy="89"/>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18" name="Oval 98"/>
            <p:cNvSpPr>
              <a:spLocks noChangeArrowheads="1"/>
            </p:cNvSpPr>
            <p:nvPr/>
          </p:nvSpPr>
          <p:spPr bwMode="hidden">
            <a:xfrm>
              <a:off x="2907" y="2668"/>
              <a:ext cx="156" cy="84"/>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19" name="Oval 99"/>
            <p:cNvSpPr>
              <a:spLocks noChangeArrowheads="1"/>
            </p:cNvSpPr>
            <p:nvPr/>
          </p:nvSpPr>
          <p:spPr bwMode="hidden">
            <a:xfrm>
              <a:off x="3248" y="2454"/>
              <a:ext cx="150" cy="90"/>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20" name="Oval 100"/>
            <p:cNvSpPr>
              <a:spLocks noChangeArrowheads="1"/>
            </p:cNvSpPr>
            <p:nvPr/>
          </p:nvSpPr>
          <p:spPr bwMode="hidden">
            <a:xfrm>
              <a:off x="1801" y="3360"/>
              <a:ext cx="168" cy="95"/>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21" name="Oval 101"/>
            <p:cNvSpPr>
              <a:spLocks noChangeArrowheads="1"/>
            </p:cNvSpPr>
            <p:nvPr/>
          </p:nvSpPr>
          <p:spPr bwMode="hidden">
            <a:xfrm>
              <a:off x="3512" y="2302"/>
              <a:ext cx="134" cy="73"/>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22" name="Oval 102"/>
            <p:cNvSpPr>
              <a:spLocks noChangeArrowheads="1"/>
            </p:cNvSpPr>
            <p:nvPr/>
          </p:nvSpPr>
          <p:spPr bwMode="hidden">
            <a:xfrm>
              <a:off x="3980" y="2014"/>
              <a:ext cx="134" cy="72"/>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23" name="Oval 103"/>
            <p:cNvSpPr>
              <a:spLocks noChangeArrowheads="1"/>
            </p:cNvSpPr>
            <p:nvPr/>
          </p:nvSpPr>
          <p:spPr bwMode="hidden">
            <a:xfrm>
              <a:off x="3753" y="2158"/>
              <a:ext cx="134" cy="61"/>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24" name="Oval 104"/>
            <p:cNvSpPr>
              <a:spLocks noChangeArrowheads="1"/>
            </p:cNvSpPr>
            <p:nvPr/>
          </p:nvSpPr>
          <p:spPr bwMode="hidden">
            <a:xfrm>
              <a:off x="4176" y="1898"/>
              <a:ext cx="128"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225" name="Oval 105"/>
            <p:cNvSpPr>
              <a:spLocks noChangeArrowheads="1"/>
            </p:cNvSpPr>
            <p:nvPr/>
          </p:nvSpPr>
          <p:spPr bwMode="hidden">
            <a:xfrm>
              <a:off x="4338" y="1797"/>
              <a:ext cx="129"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226" name="Oval 106"/>
            <p:cNvSpPr>
              <a:spLocks noChangeArrowheads="1"/>
            </p:cNvSpPr>
            <p:nvPr/>
          </p:nvSpPr>
          <p:spPr bwMode="hidden">
            <a:xfrm>
              <a:off x="4505" y="1700"/>
              <a:ext cx="124" cy="51"/>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5227" name="Oval 107"/>
            <p:cNvSpPr>
              <a:spLocks noChangeArrowheads="1"/>
            </p:cNvSpPr>
            <p:nvPr/>
          </p:nvSpPr>
          <p:spPr bwMode="hidden">
            <a:xfrm>
              <a:off x="4661" y="1603"/>
              <a:ext cx="123" cy="50"/>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5228" name="Oval 108"/>
            <p:cNvSpPr>
              <a:spLocks noChangeArrowheads="1"/>
            </p:cNvSpPr>
            <p:nvPr/>
          </p:nvSpPr>
          <p:spPr bwMode="hidden">
            <a:xfrm>
              <a:off x="4803" y="1512"/>
              <a:ext cx="128" cy="51"/>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29" name="Oval 109"/>
            <p:cNvSpPr>
              <a:spLocks noChangeArrowheads="1"/>
            </p:cNvSpPr>
            <p:nvPr/>
          </p:nvSpPr>
          <p:spPr bwMode="hidden">
            <a:xfrm>
              <a:off x="4930" y="1431"/>
              <a:ext cx="111" cy="50"/>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5230" name="Oval 110"/>
            <p:cNvSpPr>
              <a:spLocks noChangeArrowheads="1"/>
            </p:cNvSpPr>
            <p:nvPr/>
          </p:nvSpPr>
          <p:spPr bwMode="hidden">
            <a:xfrm>
              <a:off x="3835" y="1430"/>
              <a:ext cx="112" cy="50"/>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231" name="Oval 111"/>
            <p:cNvSpPr>
              <a:spLocks noChangeArrowheads="1"/>
            </p:cNvSpPr>
            <p:nvPr/>
          </p:nvSpPr>
          <p:spPr bwMode="hidden">
            <a:xfrm>
              <a:off x="3286" y="1430"/>
              <a:ext cx="112" cy="50"/>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232" name="Oval 112"/>
            <p:cNvSpPr>
              <a:spLocks noChangeArrowheads="1"/>
            </p:cNvSpPr>
            <p:nvPr/>
          </p:nvSpPr>
          <p:spPr bwMode="hidden">
            <a:xfrm>
              <a:off x="2972" y="1366"/>
              <a:ext cx="111" cy="5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233" name="Oval 113"/>
            <p:cNvSpPr>
              <a:spLocks noChangeArrowheads="1"/>
            </p:cNvSpPr>
            <p:nvPr/>
          </p:nvSpPr>
          <p:spPr bwMode="hidden">
            <a:xfrm>
              <a:off x="3152" y="1292"/>
              <a:ext cx="112" cy="50"/>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234" name="Oval 114"/>
            <p:cNvSpPr>
              <a:spLocks noChangeArrowheads="1"/>
            </p:cNvSpPr>
            <p:nvPr/>
          </p:nvSpPr>
          <p:spPr bwMode="hidden">
            <a:xfrm>
              <a:off x="3020" y="1170"/>
              <a:ext cx="112"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35" name="Oval 115"/>
            <p:cNvSpPr>
              <a:spLocks noChangeArrowheads="1"/>
            </p:cNvSpPr>
            <p:nvPr/>
          </p:nvSpPr>
          <p:spPr bwMode="hidden">
            <a:xfrm>
              <a:off x="2443" y="1368"/>
              <a:ext cx="112"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36" name="Oval 116"/>
            <p:cNvSpPr>
              <a:spLocks noChangeArrowheads="1"/>
            </p:cNvSpPr>
            <p:nvPr/>
          </p:nvSpPr>
          <p:spPr bwMode="hidden">
            <a:xfrm>
              <a:off x="2301" y="1220"/>
              <a:ext cx="112" cy="5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237" name="Oval 117"/>
            <p:cNvSpPr>
              <a:spLocks noChangeArrowheads="1"/>
            </p:cNvSpPr>
            <p:nvPr/>
          </p:nvSpPr>
          <p:spPr bwMode="hidden">
            <a:xfrm>
              <a:off x="2095" y="1284"/>
              <a:ext cx="112" cy="5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238" name="Oval 118"/>
            <p:cNvSpPr>
              <a:spLocks noChangeArrowheads="1"/>
            </p:cNvSpPr>
            <p:nvPr/>
          </p:nvSpPr>
          <p:spPr bwMode="hidden">
            <a:xfrm>
              <a:off x="2228" y="1442"/>
              <a:ext cx="111"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39" name="Oval 119"/>
            <p:cNvSpPr>
              <a:spLocks noChangeArrowheads="1"/>
            </p:cNvSpPr>
            <p:nvPr/>
          </p:nvSpPr>
          <p:spPr bwMode="hidden">
            <a:xfrm>
              <a:off x="1109" y="1424"/>
              <a:ext cx="112" cy="50"/>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40" name="Oval 120"/>
            <p:cNvSpPr>
              <a:spLocks noChangeArrowheads="1"/>
            </p:cNvSpPr>
            <p:nvPr/>
          </p:nvSpPr>
          <p:spPr bwMode="hidden">
            <a:xfrm>
              <a:off x="611" y="1284"/>
              <a:ext cx="111" cy="51"/>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41" name="Oval 121"/>
            <p:cNvSpPr>
              <a:spLocks noChangeArrowheads="1"/>
            </p:cNvSpPr>
            <p:nvPr/>
          </p:nvSpPr>
          <p:spPr bwMode="hidden">
            <a:xfrm>
              <a:off x="305" y="1358"/>
              <a:ext cx="111" cy="51"/>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42" name="Oval 122"/>
            <p:cNvSpPr>
              <a:spLocks noChangeArrowheads="1"/>
            </p:cNvSpPr>
            <p:nvPr/>
          </p:nvSpPr>
          <p:spPr bwMode="hidden">
            <a:xfrm>
              <a:off x="156" y="1154"/>
              <a:ext cx="112" cy="50"/>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43" name="Oval 123"/>
            <p:cNvSpPr>
              <a:spLocks noChangeArrowheads="1"/>
            </p:cNvSpPr>
            <p:nvPr/>
          </p:nvSpPr>
          <p:spPr bwMode="hidden">
            <a:xfrm>
              <a:off x="4538" y="1365"/>
              <a:ext cx="106" cy="45"/>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244" name="Oval 124"/>
            <p:cNvSpPr>
              <a:spLocks noChangeArrowheads="1"/>
            </p:cNvSpPr>
            <p:nvPr/>
          </p:nvSpPr>
          <p:spPr bwMode="hidden">
            <a:xfrm>
              <a:off x="4407" y="1440"/>
              <a:ext cx="105" cy="44"/>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245" name="Oval 125"/>
            <p:cNvSpPr>
              <a:spLocks noChangeArrowheads="1"/>
            </p:cNvSpPr>
            <p:nvPr/>
          </p:nvSpPr>
          <p:spPr bwMode="hidden">
            <a:xfrm>
              <a:off x="3992" y="1356"/>
              <a:ext cx="106" cy="45"/>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5246" name="Oval 126"/>
            <p:cNvSpPr>
              <a:spLocks noChangeArrowheads="1"/>
            </p:cNvSpPr>
            <p:nvPr/>
          </p:nvSpPr>
          <p:spPr bwMode="hidden">
            <a:xfrm>
              <a:off x="3466" y="1356"/>
              <a:ext cx="106" cy="45"/>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247" name="Oval 127"/>
            <p:cNvSpPr>
              <a:spLocks noChangeArrowheads="1"/>
            </p:cNvSpPr>
            <p:nvPr/>
          </p:nvSpPr>
          <p:spPr bwMode="hidden">
            <a:xfrm>
              <a:off x="2852" y="1228"/>
              <a:ext cx="106" cy="44"/>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48" name="Oval 128"/>
            <p:cNvSpPr>
              <a:spLocks noChangeArrowheads="1"/>
            </p:cNvSpPr>
            <p:nvPr/>
          </p:nvSpPr>
          <p:spPr bwMode="hidden">
            <a:xfrm>
              <a:off x="2678" y="1109"/>
              <a:ext cx="106" cy="44"/>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249" name="Oval 129"/>
            <p:cNvSpPr>
              <a:spLocks noChangeArrowheads="1"/>
            </p:cNvSpPr>
            <p:nvPr/>
          </p:nvSpPr>
          <p:spPr bwMode="hidden">
            <a:xfrm>
              <a:off x="2859" y="1045"/>
              <a:ext cx="106" cy="45"/>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250" name="Oval 130"/>
            <p:cNvSpPr>
              <a:spLocks noChangeArrowheads="1"/>
            </p:cNvSpPr>
            <p:nvPr/>
          </p:nvSpPr>
          <p:spPr bwMode="hidden">
            <a:xfrm>
              <a:off x="1942" y="1040"/>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51" name="Oval 131"/>
            <p:cNvSpPr>
              <a:spLocks noChangeArrowheads="1"/>
            </p:cNvSpPr>
            <p:nvPr/>
          </p:nvSpPr>
          <p:spPr bwMode="hidden">
            <a:xfrm>
              <a:off x="1088" y="1277"/>
              <a:ext cx="106"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52" name="Oval 132"/>
            <p:cNvSpPr>
              <a:spLocks noChangeArrowheads="1"/>
            </p:cNvSpPr>
            <p:nvPr/>
          </p:nvSpPr>
          <p:spPr bwMode="hidden">
            <a:xfrm>
              <a:off x="827" y="1350"/>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53" name="Oval 133"/>
            <p:cNvSpPr>
              <a:spLocks noChangeArrowheads="1"/>
            </p:cNvSpPr>
            <p:nvPr/>
          </p:nvSpPr>
          <p:spPr bwMode="hidden">
            <a:xfrm>
              <a:off x="537" y="1428"/>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54" name="Oval 134"/>
            <p:cNvSpPr>
              <a:spLocks noChangeArrowheads="1"/>
            </p:cNvSpPr>
            <p:nvPr/>
          </p:nvSpPr>
          <p:spPr bwMode="hidden">
            <a:xfrm>
              <a:off x="635" y="1060"/>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55" name="Oval 135"/>
            <p:cNvSpPr>
              <a:spLocks noChangeArrowheads="1"/>
            </p:cNvSpPr>
            <p:nvPr/>
          </p:nvSpPr>
          <p:spPr bwMode="hidden">
            <a:xfrm>
              <a:off x="1540" y="1050"/>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56" name="Oval 136"/>
            <p:cNvSpPr>
              <a:spLocks noChangeArrowheads="1"/>
            </p:cNvSpPr>
            <p:nvPr/>
          </p:nvSpPr>
          <p:spPr bwMode="hidden">
            <a:xfrm>
              <a:off x="1120" y="1063"/>
              <a:ext cx="105"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57" name="Oval 137"/>
            <p:cNvSpPr>
              <a:spLocks noChangeArrowheads="1"/>
            </p:cNvSpPr>
            <p:nvPr/>
          </p:nvSpPr>
          <p:spPr bwMode="hidden">
            <a:xfrm>
              <a:off x="4131" y="1284"/>
              <a:ext cx="111" cy="45"/>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258" name="Oval 138"/>
            <p:cNvSpPr>
              <a:spLocks noChangeArrowheads="1"/>
            </p:cNvSpPr>
            <p:nvPr/>
          </p:nvSpPr>
          <p:spPr bwMode="hidden">
            <a:xfrm>
              <a:off x="3477" y="1163"/>
              <a:ext cx="112" cy="45"/>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259" name="Oval 139"/>
            <p:cNvSpPr>
              <a:spLocks noChangeArrowheads="1"/>
            </p:cNvSpPr>
            <p:nvPr/>
          </p:nvSpPr>
          <p:spPr bwMode="hidden">
            <a:xfrm>
              <a:off x="3315" y="1229"/>
              <a:ext cx="112" cy="45"/>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260" name="Oval 140"/>
            <p:cNvSpPr>
              <a:spLocks noChangeArrowheads="1"/>
            </p:cNvSpPr>
            <p:nvPr/>
          </p:nvSpPr>
          <p:spPr bwMode="hidden">
            <a:xfrm>
              <a:off x="3174" y="1112"/>
              <a:ext cx="112" cy="44"/>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61" name="Oval 141"/>
            <p:cNvSpPr>
              <a:spLocks noChangeArrowheads="1"/>
            </p:cNvSpPr>
            <p:nvPr/>
          </p:nvSpPr>
          <p:spPr bwMode="hidden">
            <a:xfrm>
              <a:off x="2396" y="1051"/>
              <a:ext cx="112"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62" name="Oval 142"/>
            <p:cNvSpPr>
              <a:spLocks noChangeArrowheads="1"/>
            </p:cNvSpPr>
            <p:nvPr/>
          </p:nvSpPr>
          <p:spPr bwMode="hidden">
            <a:xfrm>
              <a:off x="2769" y="1446"/>
              <a:ext cx="111" cy="44"/>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263" name="Oval 143"/>
            <p:cNvSpPr>
              <a:spLocks noChangeArrowheads="1"/>
            </p:cNvSpPr>
            <p:nvPr/>
          </p:nvSpPr>
          <p:spPr bwMode="hidden">
            <a:xfrm>
              <a:off x="2656" y="1294"/>
              <a:ext cx="112" cy="45"/>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5264" name="Oval 144"/>
            <p:cNvSpPr>
              <a:spLocks noChangeArrowheads="1"/>
            </p:cNvSpPr>
            <p:nvPr/>
          </p:nvSpPr>
          <p:spPr bwMode="hidden">
            <a:xfrm>
              <a:off x="2501" y="1159"/>
              <a:ext cx="111" cy="45"/>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265" name="Oval 145"/>
            <p:cNvSpPr>
              <a:spLocks noChangeArrowheads="1"/>
            </p:cNvSpPr>
            <p:nvPr/>
          </p:nvSpPr>
          <p:spPr bwMode="hidden">
            <a:xfrm>
              <a:off x="2222" y="1101"/>
              <a:ext cx="112" cy="44"/>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66" name="Oval 146"/>
            <p:cNvSpPr>
              <a:spLocks noChangeArrowheads="1"/>
            </p:cNvSpPr>
            <p:nvPr/>
          </p:nvSpPr>
          <p:spPr bwMode="hidden">
            <a:xfrm>
              <a:off x="2029" y="1162"/>
              <a:ext cx="111"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67" name="Oval 147"/>
            <p:cNvSpPr>
              <a:spLocks noChangeArrowheads="1"/>
            </p:cNvSpPr>
            <p:nvPr/>
          </p:nvSpPr>
          <p:spPr bwMode="hidden">
            <a:xfrm>
              <a:off x="1875" y="1356"/>
              <a:ext cx="112" cy="45"/>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268" name="Oval 148"/>
            <p:cNvSpPr>
              <a:spLocks noChangeArrowheads="1"/>
            </p:cNvSpPr>
            <p:nvPr/>
          </p:nvSpPr>
          <p:spPr bwMode="hidden">
            <a:xfrm>
              <a:off x="1809" y="1223"/>
              <a:ext cx="111"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69" name="Oval 149"/>
            <p:cNvSpPr>
              <a:spLocks noChangeArrowheads="1"/>
            </p:cNvSpPr>
            <p:nvPr/>
          </p:nvSpPr>
          <p:spPr bwMode="hidden">
            <a:xfrm>
              <a:off x="1738" y="1098"/>
              <a:ext cx="112"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70" name="Oval 150"/>
            <p:cNvSpPr>
              <a:spLocks noChangeArrowheads="1"/>
            </p:cNvSpPr>
            <p:nvPr/>
          </p:nvSpPr>
          <p:spPr bwMode="hidden">
            <a:xfrm>
              <a:off x="1583" y="1289"/>
              <a:ext cx="112"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71" name="Oval 151"/>
            <p:cNvSpPr>
              <a:spLocks noChangeArrowheads="1"/>
            </p:cNvSpPr>
            <p:nvPr/>
          </p:nvSpPr>
          <p:spPr bwMode="hidden">
            <a:xfrm>
              <a:off x="1379" y="1343"/>
              <a:ext cx="112"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5272" name="Oval 152"/>
            <p:cNvSpPr>
              <a:spLocks noChangeArrowheads="1"/>
            </p:cNvSpPr>
            <p:nvPr/>
          </p:nvSpPr>
          <p:spPr bwMode="hidden">
            <a:xfrm>
              <a:off x="1529" y="1156"/>
              <a:ext cx="112"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73" name="Oval 153"/>
            <p:cNvSpPr>
              <a:spLocks noChangeArrowheads="1"/>
            </p:cNvSpPr>
            <p:nvPr/>
          </p:nvSpPr>
          <p:spPr bwMode="hidden">
            <a:xfrm>
              <a:off x="1294" y="1222"/>
              <a:ext cx="112"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74" name="Oval 154"/>
            <p:cNvSpPr>
              <a:spLocks noChangeArrowheads="1"/>
            </p:cNvSpPr>
            <p:nvPr/>
          </p:nvSpPr>
          <p:spPr bwMode="hidden">
            <a:xfrm>
              <a:off x="1314" y="1112"/>
              <a:ext cx="112"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75" name="Oval 155"/>
            <p:cNvSpPr>
              <a:spLocks noChangeArrowheads="1"/>
            </p:cNvSpPr>
            <p:nvPr/>
          </p:nvSpPr>
          <p:spPr bwMode="hidden">
            <a:xfrm>
              <a:off x="1082" y="1166"/>
              <a:ext cx="111"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76" name="Oval 156"/>
            <p:cNvSpPr>
              <a:spLocks noChangeArrowheads="1"/>
            </p:cNvSpPr>
            <p:nvPr/>
          </p:nvSpPr>
          <p:spPr bwMode="hidden">
            <a:xfrm>
              <a:off x="877" y="1121"/>
              <a:ext cx="112"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77" name="Oval 157"/>
            <p:cNvSpPr>
              <a:spLocks noChangeArrowheads="1"/>
            </p:cNvSpPr>
            <p:nvPr/>
          </p:nvSpPr>
          <p:spPr bwMode="hidden">
            <a:xfrm>
              <a:off x="875" y="1216"/>
              <a:ext cx="111"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78" name="Oval 158"/>
            <p:cNvSpPr>
              <a:spLocks noChangeArrowheads="1"/>
            </p:cNvSpPr>
            <p:nvPr/>
          </p:nvSpPr>
          <p:spPr bwMode="hidden">
            <a:xfrm>
              <a:off x="680" y="1170"/>
              <a:ext cx="112"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79" name="Oval 159"/>
            <p:cNvSpPr>
              <a:spLocks noChangeArrowheads="1"/>
            </p:cNvSpPr>
            <p:nvPr/>
          </p:nvSpPr>
          <p:spPr bwMode="hidden">
            <a:xfrm>
              <a:off x="411" y="1232"/>
              <a:ext cx="111"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80" name="Oval 160"/>
            <p:cNvSpPr>
              <a:spLocks noChangeArrowheads="1"/>
            </p:cNvSpPr>
            <p:nvPr/>
          </p:nvSpPr>
          <p:spPr bwMode="hidden">
            <a:xfrm>
              <a:off x="434" y="1100"/>
              <a:ext cx="112"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81" name="Oval 161"/>
            <p:cNvSpPr>
              <a:spLocks noChangeArrowheads="1"/>
            </p:cNvSpPr>
            <p:nvPr/>
          </p:nvSpPr>
          <p:spPr bwMode="hidden">
            <a:xfrm>
              <a:off x="119" y="1312"/>
              <a:ext cx="111"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82" name="Oval 162"/>
            <p:cNvSpPr>
              <a:spLocks noChangeArrowheads="1"/>
            </p:cNvSpPr>
            <p:nvPr/>
          </p:nvSpPr>
          <p:spPr bwMode="hidden">
            <a:xfrm>
              <a:off x="858" y="1001"/>
              <a:ext cx="101" cy="38"/>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83" name="Oval 163"/>
            <p:cNvSpPr>
              <a:spLocks noChangeArrowheads="1"/>
            </p:cNvSpPr>
            <p:nvPr/>
          </p:nvSpPr>
          <p:spPr bwMode="hidden">
            <a:xfrm>
              <a:off x="1341" y="1013"/>
              <a:ext cx="101" cy="39"/>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84" name="Oval 164"/>
            <p:cNvSpPr>
              <a:spLocks noChangeArrowheads="1"/>
            </p:cNvSpPr>
            <p:nvPr/>
          </p:nvSpPr>
          <p:spPr bwMode="hidden">
            <a:xfrm>
              <a:off x="1739" y="1008"/>
              <a:ext cx="101" cy="38"/>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85" name="Oval 165"/>
            <p:cNvSpPr>
              <a:spLocks noChangeArrowheads="1"/>
            </p:cNvSpPr>
            <p:nvPr/>
          </p:nvSpPr>
          <p:spPr bwMode="hidden">
            <a:xfrm>
              <a:off x="2116" y="1001"/>
              <a:ext cx="100" cy="39"/>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86" name="Oval 166"/>
            <p:cNvSpPr>
              <a:spLocks noChangeArrowheads="1"/>
            </p:cNvSpPr>
            <p:nvPr/>
          </p:nvSpPr>
          <p:spPr bwMode="hidden">
            <a:xfrm>
              <a:off x="2320" y="941"/>
              <a:ext cx="101" cy="39"/>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87" name="Oval 167"/>
            <p:cNvSpPr>
              <a:spLocks noChangeArrowheads="1"/>
            </p:cNvSpPr>
            <p:nvPr/>
          </p:nvSpPr>
          <p:spPr bwMode="hidden">
            <a:xfrm>
              <a:off x="2601" y="995"/>
              <a:ext cx="101" cy="39"/>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88" name="Oval 168"/>
            <p:cNvSpPr>
              <a:spLocks noChangeArrowheads="1"/>
            </p:cNvSpPr>
            <p:nvPr/>
          </p:nvSpPr>
          <p:spPr bwMode="hidden">
            <a:xfrm>
              <a:off x="1667" y="1420"/>
              <a:ext cx="106" cy="5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5289" name="Oval 169"/>
            <p:cNvSpPr>
              <a:spLocks noChangeArrowheads="1"/>
            </p:cNvSpPr>
            <p:nvPr/>
          </p:nvSpPr>
          <p:spPr bwMode="hidden">
            <a:xfrm>
              <a:off x="2557" y="1516"/>
              <a:ext cx="123" cy="5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5290" name="Oval 170"/>
            <p:cNvSpPr>
              <a:spLocks noChangeArrowheads="1"/>
            </p:cNvSpPr>
            <p:nvPr/>
          </p:nvSpPr>
          <p:spPr bwMode="hidden">
            <a:xfrm>
              <a:off x="3619" y="1287"/>
              <a:ext cx="112" cy="5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291" name="Oval 171"/>
            <p:cNvSpPr>
              <a:spLocks noChangeArrowheads="1"/>
            </p:cNvSpPr>
            <p:nvPr/>
          </p:nvSpPr>
          <p:spPr bwMode="hidden">
            <a:xfrm>
              <a:off x="3791" y="1212"/>
              <a:ext cx="111" cy="5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292" name="Oval 172"/>
            <p:cNvSpPr>
              <a:spLocks noChangeArrowheads="1"/>
            </p:cNvSpPr>
            <p:nvPr/>
          </p:nvSpPr>
          <p:spPr bwMode="hidden">
            <a:xfrm>
              <a:off x="2134" y="908"/>
              <a:ext cx="79"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93" name="Oval 173"/>
            <p:cNvSpPr>
              <a:spLocks noChangeArrowheads="1"/>
            </p:cNvSpPr>
            <p:nvPr/>
          </p:nvSpPr>
          <p:spPr bwMode="hidden">
            <a:xfrm>
              <a:off x="1264" y="908"/>
              <a:ext cx="79"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94" name="Oval 174"/>
            <p:cNvSpPr>
              <a:spLocks noChangeArrowheads="1"/>
            </p:cNvSpPr>
            <p:nvPr/>
          </p:nvSpPr>
          <p:spPr bwMode="hidden">
            <a:xfrm>
              <a:off x="1471" y="869"/>
              <a:ext cx="79"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95" name="Oval 175"/>
            <p:cNvSpPr>
              <a:spLocks noChangeArrowheads="1"/>
            </p:cNvSpPr>
            <p:nvPr/>
          </p:nvSpPr>
          <p:spPr bwMode="hidden">
            <a:xfrm>
              <a:off x="1650" y="824"/>
              <a:ext cx="83"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96" name="Oval 176"/>
            <p:cNvSpPr>
              <a:spLocks noChangeArrowheads="1"/>
            </p:cNvSpPr>
            <p:nvPr/>
          </p:nvSpPr>
          <p:spPr bwMode="hidden">
            <a:xfrm>
              <a:off x="1918" y="869"/>
              <a:ext cx="84"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97" name="Oval 177"/>
            <p:cNvSpPr>
              <a:spLocks noChangeArrowheads="1"/>
            </p:cNvSpPr>
            <p:nvPr/>
          </p:nvSpPr>
          <p:spPr bwMode="hidden">
            <a:xfrm>
              <a:off x="1720" y="923"/>
              <a:ext cx="83"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98" name="Oval 178"/>
            <p:cNvSpPr>
              <a:spLocks noChangeArrowheads="1"/>
            </p:cNvSpPr>
            <p:nvPr/>
          </p:nvSpPr>
          <p:spPr bwMode="hidden">
            <a:xfrm>
              <a:off x="1913" y="957"/>
              <a:ext cx="95"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299" name="Oval 179"/>
            <p:cNvSpPr>
              <a:spLocks noChangeArrowheads="1"/>
            </p:cNvSpPr>
            <p:nvPr/>
          </p:nvSpPr>
          <p:spPr bwMode="hidden">
            <a:xfrm>
              <a:off x="1541" y="962"/>
              <a:ext cx="89"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300" name="Oval 180"/>
            <p:cNvSpPr>
              <a:spLocks noChangeArrowheads="1"/>
            </p:cNvSpPr>
            <p:nvPr/>
          </p:nvSpPr>
          <p:spPr bwMode="hidden">
            <a:xfrm>
              <a:off x="1076" y="953"/>
              <a:ext cx="101"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301" name="Oval 181"/>
            <p:cNvSpPr>
              <a:spLocks noChangeArrowheads="1"/>
            </p:cNvSpPr>
            <p:nvPr/>
          </p:nvSpPr>
          <p:spPr bwMode="hidden">
            <a:xfrm>
              <a:off x="1983" y="4027"/>
              <a:ext cx="195" cy="105"/>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02" name="Oval 182"/>
            <p:cNvSpPr>
              <a:spLocks noChangeArrowheads="1"/>
            </p:cNvSpPr>
            <p:nvPr/>
          </p:nvSpPr>
          <p:spPr bwMode="hidden">
            <a:xfrm>
              <a:off x="2460" y="3671"/>
              <a:ext cx="196" cy="112"/>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03" name="Oval 183"/>
            <p:cNvSpPr>
              <a:spLocks noChangeArrowheads="1"/>
            </p:cNvSpPr>
            <p:nvPr/>
          </p:nvSpPr>
          <p:spPr bwMode="hidden">
            <a:xfrm>
              <a:off x="3238" y="3121"/>
              <a:ext cx="168" cy="95"/>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04" name="Oval 184"/>
            <p:cNvSpPr>
              <a:spLocks noChangeArrowheads="1"/>
            </p:cNvSpPr>
            <p:nvPr/>
          </p:nvSpPr>
          <p:spPr bwMode="hidden">
            <a:xfrm>
              <a:off x="3550" y="2880"/>
              <a:ext cx="157" cy="89"/>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05" name="Oval 185"/>
            <p:cNvSpPr>
              <a:spLocks noChangeArrowheads="1"/>
            </p:cNvSpPr>
            <p:nvPr/>
          </p:nvSpPr>
          <p:spPr bwMode="hidden">
            <a:xfrm>
              <a:off x="2892" y="3377"/>
              <a:ext cx="168" cy="95"/>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06" name="Oval 186"/>
            <p:cNvSpPr>
              <a:spLocks noChangeArrowheads="1"/>
            </p:cNvSpPr>
            <p:nvPr/>
          </p:nvSpPr>
          <p:spPr bwMode="hidden">
            <a:xfrm>
              <a:off x="3869" y="2657"/>
              <a:ext cx="151" cy="84"/>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07" name="Oval 187"/>
            <p:cNvSpPr>
              <a:spLocks noChangeArrowheads="1"/>
            </p:cNvSpPr>
            <p:nvPr/>
          </p:nvSpPr>
          <p:spPr bwMode="hidden">
            <a:xfrm>
              <a:off x="4090" y="2475"/>
              <a:ext cx="156" cy="89"/>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08" name="Oval 188"/>
            <p:cNvSpPr>
              <a:spLocks noChangeArrowheads="1"/>
            </p:cNvSpPr>
            <p:nvPr/>
          </p:nvSpPr>
          <p:spPr bwMode="hidden">
            <a:xfrm>
              <a:off x="4327" y="2314"/>
              <a:ext cx="134" cy="72"/>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09" name="Oval 189"/>
            <p:cNvSpPr>
              <a:spLocks noChangeArrowheads="1"/>
            </p:cNvSpPr>
            <p:nvPr/>
          </p:nvSpPr>
          <p:spPr bwMode="hidden">
            <a:xfrm>
              <a:off x="4712" y="2022"/>
              <a:ext cx="134" cy="73"/>
            </a:xfrm>
            <a:prstGeom prst="ellipse">
              <a:avLst/>
            </a:prstGeom>
            <a:gradFill rotWithShape="0">
              <a:gsLst>
                <a:gs pos="0">
                  <a:schemeClr val="bg2"/>
                </a:gs>
                <a:gs pos="100000">
                  <a:schemeClr val="bg2">
                    <a:gamma/>
                    <a:shade val="54510"/>
                    <a:invGamma/>
                  </a:schemeClr>
                </a:gs>
              </a:gsLst>
              <a:lin ang="2700000" scaled="1"/>
            </a:gradFill>
            <a:ln w="9525">
              <a:noFill/>
              <a:round/>
              <a:headEnd/>
              <a:tailEnd/>
            </a:ln>
            <a:effectLst/>
          </p:spPr>
          <p:txBody>
            <a:bodyPr/>
            <a:lstStyle/>
            <a:p>
              <a:endParaRPr lang="cs-CZ"/>
            </a:p>
          </p:txBody>
        </p:sp>
        <p:sp>
          <p:nvSpPr>
            <p:cNvPr id="5310" name="Oval 190"/>
            <p:cNvSpPr>
              <a:spLocks noChangeArrowheads="1"/>
            </p:cNvSpPr>
            <p:nvPr/>
          </p:nvSpPr>
          <p:spPr bwMode="hidden">
            <a:xfrm>
              <a:off x="4533" y="2162"/>
              <a:ext cx="139"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11" name="Oval 191"/>
            <p:cNvSpPr>
              <a:spLocks noChangeArrowheads="1"/>
            </p:cNvSpPr>
            <p:nvPr/>
          </p:nvSpPr>
          <p:spPr bwMode="hidden">
            <a:xfrm>
              <a:off x="4863" y="1920"/>
              <a:ext cx="128"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12" name="Oval 192"/>
            <p:cNvSpPr>
              <a:spLocks noChangeArrowheads="1"/>
            </p:cNvSpPr>
            <p:nvPr/>
          </p:nvSpPr>
          <p:spPr bwMode="hidden">
            <a:xfrm>
              <a:off x="5009" y="1807"/>
              <a:ext cx="128"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5313" name="Oval 193"/>
            <p:cNvSpPr>
              <a:spLocks noChangeArrowheads="1"/>
            </p:cNvSpPr>
            <p:nvPr/>
          </p:nvSpPr>
          <p:spPr bwMode="hidden">
            <a:xfrm>
              <a:off x="5161" y="1702"/>
              <a:ext cx="123" cy="50"/>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5314" name="Oval 194"/>
            <p:cNvSpPr>
              <a:spLocks noChangeArrowheads="1"/>
            </p:cNvSpPr>
            <p:nvPr/>
          </p:nvSpPr>
          <p:spPr bwMode="hidden">
            <a:xfrm>
              <a:off x="5277" y="1614"/>
              <a:ext cx="124" cy="51"/>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5315" name="Oval 195"/>
            <p:cNvSpPr>
              <a:spLocks noChangeArrowheads="1"/>
            </p:cNvSpPr>
            <p:nvPr/>
          </p:nvSpPr>
          <p:spPr bwMode="hidden">
            <a:xfrm>
              <a:off x="5398" y="1521"/>
              <a:ext cx="123" cy="51"/>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5316" name="Oval 196"/>
            <p:cNvSpPr>
              <a:spLocks noChangeArrowheads="1"/>
            </p:cNvSpPr>
            <p:nvPr/>
          </p:nvSpPr>
          <p:spPr bwMode="hidden">
            <a:xfrm>
              <a:off x="3255" y="4071"/>
              <a:ext cx="196" cy="106"/>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17" name="Oval 197"/>
            <p:cNvSpPr>
              <a:spLocks noChangeArrowheads="1"/>
            </p:cNvSpPr>
            <p:nvPr/>
          </p:nvSpPr>
          <p:spPr bwMode="hidden">
            <a:xfrm>
              <a:off x="3651" y="3693"/>
              <a:ext cx="196" cy="111"/>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18" name="Oval 198"/>
            <p:cNvSpPr>
              <a:spLocks noChangeArrowheads="1"/>
            </p:cNvSpPr>
            <p:nvPr/>
          </p:nvSpPr>
          <p:spPr bwMode="hidden">
            <a:xfrm>
              <a:off x="4773" y="3705"/>
              <a:ext cx="201" cy="106"/>
            </a:xfrm>
            <a:prstGeom prst="ellipse">
              <a:avLst/>
            </a:prstGeom>
            <a:gradFill rotWithShape="0">
              <a:gsLst>
                <a:gs pos="0">
                  <a:schemeClr val="bg1"/>
                </a:gs>
                <a:gs pos="100000">
                  <a:schemeClr val="bg1">
                    <a:gamma/>
                    <a:shade val="39216"/>
                    <a:invGamma/>
                  </a:schemeClr>
                </a:gs>
              </a:gsLst>
              <a:lin ang="2700000" scaled="1"/>
            </a:gradFill>
            <a:ln w="9525">
              <a:noFill/>
              <a:round/>
              <a:headEnd/>
              <a:tailEnd/>
            </a:ln>
            <a:effectLst/>
          </p:spPr>
          <p:txBody>
            <a:bodyPr/>
            <a:lstStyle/>
            <a:p>
              <a:endParaRPr lang="cs-CZ"/>
            </a:p>
          </p:txBody>
        </p:sp>
        <p:sp>
          <p:nvSpPr>
            <p:cNvPr id="5319" name="Oval 199"/>
            <p:cNvSpPr>
              <a:spLocks noChangeArrowheads="1"/>
            </p:cNvSpPr>
            <p:nvPr/>
          </p:nvSpPr>
          <p:spPr bwMode="hidden">
            <a:xfrm>
              <a:off x="4491" y="4049"/>
              <a:ext cx="196" cy="105"/>
            </a:xfrm>
            <a:prstGeom prst="ellipse">
              <a:avLst/>
            </a:prstGeom>
            <a:gradFill rotWithShape="0">
              <a:gsLst>
                <a:gs pos="0">
                  <a:schemeClr val="bg1"/>
                </a:gs>
                <a:gs pos="100000">
                  <a:schemeClr val="bg1">
                    <a:gamma/>
                    <a:shade val="39216"/>
                    <a:invGamma/>
                  </a:schemeClr>
                </a:gs>
              </a:gsLst>
              <a:lin ang="2700000" scaled="1"/>
            </a:gradFill>
            <a:ln w="9525">
              <a:noFill/>
              <a:round/>
              <a:headEnd/>
              <a:tailEnd/>
            </a:ln>
            <a:effectLst/>
          </p:spPr>
          <p:txBody>
            <a:bodyPr/>
            <a:lstStyle/>
            <a:p>
              <a:endParaRPr lang="cs-CZ"/>
            </a:p>
          </p:txBody>
        </p:sp>
        <p:sp>
          <p:nvSpPr>
            <p:cNvPr id="5320" name="Oval 200"/>
            <p:cNvSpPr>
              <a:spLocks noChangeArrowheads="1"/>
            </p:cNvSpPr>
            <p:nvPr/>
          </p:nvSpPr>
          <p:spPr bwMode="hidden">
            <a:xfrm>
              <a:off x="3989" y="3396"/>
              <a:ext cx="168" cy="96"/>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21" name="Oval 201"/>
            <p:cNvSpPr>
              <a:spLocks noChangeArrowheads="1"/>
            </p:cNvSpPr>
            <p:nvPr/>
          </p:nvSpPr>
          <p:spPr bwMode="hidden">
            <a:xfrm>
              <a:off x="4263" y="3141"/>
              <a:ext cx="167" cy="95"/>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22" name="Oval 202"/>
            <p:cNvSpPr>
              <a:spLocks noChangeArrowheads="1"/>
            </p:cNvSpPr>
            <p:nvPr/>
          </p:nvSpPr>
          <p:spPr bwMode="hidden">
            <a:xfrm>
              <a:off x="5044" y="3418"/>
              <a:ext cx="167" cy="95"/>
            </a:xfrm>
            <a:prstGeom prst="ellipse">
              <a:avLst/>
            </a:prstGeom>
            <a:gradFill rotWithShape="0">
              <a:gsLst>
                <a:gs pos="0">
                  <a:schemeClr val="bg1"/>
                </a:gs>
                <a:gs pos="100000">
                  <a:schemeClr val="bg1">
                    <a:gamma/>
                    <a:shade val="39216"/>
                    <a:invGamma/>
                  </a:schemeClr>
                </a:gs>
              </a:gsLst>
              <a:lin ang="2700000" scaled="1"/>
            </a:gradFill>
            <a:ln w="9525">
              <a:noFill/>
              <a:round/>
              <a:headEnd/>
              <a:tailEnd/>
            </a:ln>
            <a:effectLst/>
          </p:spPr>
          <p:txBody>
            <a:bodyPr/>
            <a:lstStyle/>
            <a:p>
              <a:endParaRPr lang="cs-CZ"/>
            </a:p>
          </p:txBody>
        </p:sp>
        <p:sp>
          <p:nvSpPr>
            <p:cNvPr id="5323" name="Oval 203"/>
            <p:cNvSpPr>
              <a:spLocks noChangeArrowheads="1"/>
            </p:cNvSpPr>
            <p:nvPr/>
          </p:nvSpPr>
          <p:spPr bwMode="hidden">
            <a:xfrm>
              <a:off x="4553" y="2873"/>
              <a:ext cx="156" cy="83"/>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24" name="Oval 204"/>
            <p:cNvSpPr>
              <a:spLocks noChangeArrowheads="1"/>
            </p:cNvSpPr>
            <p:nvPr/>
          </p:nvSpPr>
          <p:spPr bwMode="hidden">
            <a:xfrm>
              <a:off x="5293" y="3116"/>
              <a:ext cx="168" cy="95"/>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25" name="Oval 205"/>
            <p:cNvSpPr>
              <a:spLocks noChangeArrowheads="1"/>
            </p:cNvSpPr>
            <p:nvPr/>
          </p:nvSpPr>
          <p:spPr bwMode="hidden">
            <a:xfrm>
              <a:off x="5497" y="2879"/>
              <a:ext cx="156" cy="89"/>
            </a:xfrm>
            <a:prstGeom prst="ellipse">
              <a:avLst/>
            </a:prstGeom>
            <a:gradFill rotWithShape="0">
              <a:gsLst>
                <a:gs pos="0">
                  <a:schemeClr val="bg1"/>
                </a:gs>
                <a:gs pos="100000">
                  <a:schemeClr val="bg1">
                    <a:gamma/>
                    <a:shade val="39216"/>
                    <a:invGamma/>
                  </a:schemeClr>
                </a:gs>
              </a:gsLst>
              <a:lin ang="2700000" scaled="1"/>
            </a:gradFill>
            <a:ln w="9525">
              <a:noFill/>
              <a:round/>
              <a:headEnd/>
              <a:tailEnd/>
            </a:ln>
            <a:effectLst/>
          </p:spPr>
          <p:txBody>
            <a:bodyPr/>
            <a:lstStyle/>
            <a:p>
              <a:endParaRPr lang="cs-CZ"/>
            </a:p>
          </p:txBody>
        </p:sp>
        <p:sp>
          <p:nvSpPr>
            <p:cNvPr id="5326" name="Oval 206"/>
            <p:cNvSpPr>
              <a:spLocks noChangeArrowheads="1"/>
            </p:cNvSpPr>
            <p:nvPr/>
          </p:nvSpPr>
          <p:spPr bwMode="hidden">
            <a:xfrm>
              <a:off x="4772" y="2673"/>
              <a:ext cx="156" cy="83"/>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27" name="Oval 207"/>
            <p:cNvSpPr>
              <a:spLocks noChangeArrowheads="1"/>
            </p:cNvSpPr>
            <p:nvPr/>
          </p:nvSpPr>
          <p:spPr bwMode="hidden">
            <a:xfrm>
              <a:off x="4966" y="2488"/>
              <a:ext cx="156" cy="84"/>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28" name="Oval 208"/>
            <p:cNvSpPr>
              <a:spLocks noChangeArrowheads="1"/>
            </p:cNvSpPr>
            <p:nvPr/>
          </p:nvSpPr>
          <p:spPr bwMode="hidden">
            <a:xfrm>
              <a:off x="5444" y="2052"/>
              <a:ext cx="134" cy="73"/>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29" name="Oval 209"/>
            <p:cNvSpPr>
              <a:spLocks noChangeArrowheads="1"/>
            </p:cNvSpPr>
            <p:nvPr/>
          </p:nvSpPr>
          <p:spPr bwMode="hidden">
            <a:xfrm>
              <a:off x="5161" y="2314"/>
              <a:ext cx="140" cy="73"/>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30" name="Oval 210"/>
            <p:cNvSpPr>
              <a:spLocks noChangeArrowheads="1"/>
            </p:cNvSpPr>
            <p:nvPr/>
          </p:nvSpPr>
          <p:spPr bwMode="hidden">
            <a:xfrm>
              <a:off x="5318" y="2176"/>
              <a:ext cx="134" cy="61"/>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31" name="Oval 211"/>
            <p:cNvSpPr>
              <a:spLocks noChangeArrowheads="1"/>
            </p:cNvSpPr>
            <p:nvPr/>
          </p:nvSpPr>
          <p:spPr bwMode="hidden">
            <a:xfrm>
              <a:off x="5581" y="1933"/>
              <a:ext cx="128" cy="61"/>
            </a:xfrm>
            <a:prstGeom prst="ellipse">
              <a:avLst/>
            </a:prstGeom>
            <a:gradFill rotWithShape="0">
              <a:gsLst>
                <a:gs pos="0">
                  <a:schemeClr val="bg1"/>
                </a:gs>
                <a:gs pos="100000">
                  <a:schemeClr val="bg1">
                    <a:gamma/>
                    <a:shade val="57647"/>
                    <a:invGamma/>
                  </a:schemeClr>
                </a:gs>
              </a:gsLst>
              <a:lin ang="2700000" scaled="1"/>
            </a:gradFill>
            <a:ln w="9525">
              <a:noFill/>
              <a:round/>
              <a:headEnd/>
              <a:tailEnd/>
            </a:ln>
            <a:effectLst/>
          </p:spPr>
          <p:txBody>
            <a:bodyPr/>
            <a:lstStyle/>
            <a:p>
              <a:endParaRPr lang="cs-CZ"/>
            </a:p>
          </p:txBody>
        </p:sp>
        <p:sp>
          <p:nvSpPr>
            <p:cNvPr id="5332" name="Oval 212"/>
            <p:cNvSpPr>
              <a:spLocks noChangeArrowheads="1"/>
            </p:cNvSpPr>
            <p:nvPr/>
          </p:nvSpPr>
          <p:spPr bwMode="hidden">
            <a:xfrm>
              <a:off x="5689" y="1811"/>
              <a:ext cx="128" cy="61"/>
            </a:xfrm>
            <a:prstGeom prst="ellipse">
              <a:avLst/>
            </a:prstGeom>
            <a:gradFill rotWithShape="0">
              <a:gsLst>
                <a:gs pos="0">
                  <a:schemeClr val="bg1"/>
                </a:gs>
                <a:gs pos="100000">
                  <a:schemeClr val="bg1">
                    <a:gamma/>
                    <a:shade val="57647"/>
                    <a:invGamma/>
                  </a:schemeClr>
                </a:gs>
              </a:gsLst>
              <a:lin ang="2700000" scaled="1"/>
            </a:gradFill>
            <a:ln w="9525">
              <a:noFill/>
              <a:round/>
              <a:headEnd/>
              <a:tailEnd/>
            </a:ln>
            <a:effectLst/>
          </p:spPr>
          <p:txBody>
            <a:bodyPr/>
            <a:lstStyle/>
            <a:p>
              <a:endParaRPr lang="cs-CZ"/>
            </a:p>
          </p:txBody>
        </p:sp>
        <p:sp>
          <p:nvSpPr>
            <p:cNvPr id="5333" name="Oval 213"/>
            <p:cNvSpPr>
              <a:spLocks noChangeArrowheads="1"/>
            </p:cNvSpPr>
            <p:nvPr/>
          </p:nvSpPr>
          <p:spPr bwMode="hidden">
            <a:xfrm>
              <a:off x="5663" y="2680"/>
              <a:ext cx="156" cy="83"/>
            </a:xfrm>
            <a:prstGeom prst="ellipse">
              <a:avLst/>
            </a:prstGeom>
            <a:gradFill rotWithShape="0">
              <a:gsLst>
                <a:gs pos="0">
                  <a:schemeClr val="bg1"/>
                </a:gs>
                <a:gs pos="100000">
                  <a:schemeClr val="bg1">
                    <a:gamma/>
                    <a:shade val="54510"/>
                    <a:invGamma/>
                  </a:schemeClr>
                </a:gs>
              </a:gsLst>
              <a:lin ang="2700000" scaled="1"/>
            </a:gradFill>
            <a:ln w="9525">
              <a:noFill/>
              <a:round/>
              <a:headEnd/>
              <a:tailEnd/>
            </a:ln>
            <a:effectLst/>
          </p:spPr>
          <p:txBody>
            <a:bodyPr/>
            <a:lstStyle/>
            <a:p>
              <a:endParaRPr lang="cs-CZ"/>
            </a:p>
          </p:txBody>
        </p:sp>
        <p:sp>
          <p:nvSpPr>
            <p:cNvPr id="5334" name="Oval 214"/>
            <p:cNvSpPr>
              <a:spLocks noChangeArrowheads="1"/>
            </p:cNvSpPr>
            <p:nvPr/>
          </p:nvSpPr>
          <p:spPr bwMode="hidden">
            <a:xfrm>
              <a:off x="-65" y="2865"/>
              <a:ext cx="150" cy="89"/>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5335" name="Oval 215"/>
            <p:cNvSpPr>
              <a:spLocks noChangeArrowheads="1"/>
            </p:cNvSpPr>
            <p:nvPr/>
          </p:nvSpPr>
          <p:spPr bwMode="hidden">
            <a:xfrm>
              <a:off x="2" y="2477"/>
              <a:ext cx="156" cy="89"/>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5336" name="Oval 216"/>
            <p:cNvSpPr>
              <a:spLocks noChangeArrowheads="1"/>
            </p:cNvSpPr>
            <p:nvPr/>
          </p:nvSpPr>
          <p:spPr bwMode="hidden">
            <a:xfrm>
              <a:off x="-9" y="1436"/>
              <a:ext cx="106"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5337" name="Oval 217"/>
            <p:cNvSpPr>
              <a:spLocks noChangeArrowheads="1"/>
            </p:cNvSpPr>
            <p:nvPr/>
          </p:nvSpPr>
          <p:spPr bwMode="hidden">
            <a:xfrm>
              <a:off x="5624" y="4010"/>
              <a:ext cx="201" cy="106"/>
            </a:xfrm>
            <a:prstGeom prst="ellipse">
              <a:avLst/>
            </a:prstGeom>
            <a:gradFill rotWithShape="0">
              <a:gsLst>
                <a:gs pos="0">
                  <a:schemeClr val="bg1"/>
                </a:gs>
                <a:gs pos="100000">
                  <a:schemeClr val="bg1">
                    <a:gamma/>
                    <a:shade val="39216"/>
                    <a:invGamma/>
                  </a:schemeClr>
                </a:gs>
              </a:gsLst>
              <a:lin ang="2700000" scaled="1"/>
            </a:gradFill>
            <a:ln w="9525">
              <a:noFill/>
              <a:round/>
              <a:headEnd/>
              <a:tailEnd/>
            </a:ln>
            <a:effectLst/>
          </p:spPr>
          <p:txBody>
            <a:bodyPr/>
            <a:lstStyle/>
            <a:p>
              <a:endParaRPr lang="cs-CZ"/>
            </a:p>
          </p:txBody>
        </p:sp>
      </p:grpSp>
      <p:sp>
        <p:nvSpPr>
          <p:cNvPr id="5338" name="Rectangle 218"/>
          <p:cNvSpPr>
            <a:spLocks noGrp="1" noChangeArrowheads="1"/>
          </p:cNvSpPr>
          <p:nvPr>
            <p:ph type="ctrTitle" sz="quarter"/>
          </p:nvPr>
        </p:nvSpPr>
        <p:spPr>
          <a:xfrm>
            <a:off x="685800" y="1844675"/>
            <a:ext cx="7772400" cy="1736725"/>
          </a:xfrm>
        </p:spPr>
        <p:txBody>
          <a:bodyPr anchor="b" anchorCtr="1"/>
          <a:lstStyle>
            <a:lvl1pPr>
              <a:defRPr sz="5400"/>
            </a:lvl1pPr>
          </a:lstStyle>
          <a:p>
            <a:r>
              <a:rPr lang="cs-CZ"/>
              <a:t>Klepnutím lze upravit styl předlohy nadpisů.</a:t>
            </a:r>
          </a:p>
        </p:txBody>
      </p:sp>
      <p:sp>
        <p:nvSpPr>
          <p:cNvPr id="5339" name="Rectangle 219"/>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cs-CZ"/>
              <a:t>Klepnutím lze upravit styl předlohy podnadpisů.</a:t>
            </a:r>
          </a:p>
        </p:txBody>
      </p:sp>
      <p:sp>
        <p:nvSpPr>
          <p:cNvPr id="5340" name="Rectangle 220"/>
          <p:cNvSpPr>
            <a:spLocks noGrp="1" noChangeArrowheads="1"/>
          </p:cNvSpPr>
          <p:nvPr>
            <p:ph type="dt" sz="quarter" idx="2"/>
          </p:nvPr>
        </p:nvSpPr>
        <p:spPr/>
        <p:txBody>
          <a:bodyPr/>
          <a:lstStyle>
            <a:lvl1pPr>
              <a:defRPr/>
            </a:lvl1pPr>
          </a:lstStyle>
          <a:p>
            <a:endParaRPr lang="cs-CZ"/>
          </a:p>
        </p:txBody>
      </p:sp>
      <p:sp>
        <p:nvSpPr>
          <p:cNvPr id="5341" name="Rectangle 221"/>
          <p:cNvSpPr>
            <a:spLocks noGrp="1" noChangeArrowheads="1"/>
          </p:cNvSpPr>
          <p:nvPr>
            <p:ph type="ftr" sz="quarter" idx="3"/>
          </p:nvPr>
        </p:nvSpPr>
        <p:spPr>
          <a:xfrm>
            <a:off x="3124200" y="6248400"/>
            <a:ext cx="2895600" cy="457200"/>
          </a:xfrm>
        </p:spPr>
        <p:txBody>
          <a:bodyPr/>
          <a:lstStyle>
            <a:lvl1pPr>
              <a:defRPr/>
            </a:lvl1pPr>
          </a:lstStyle>
          <a:p>
            <a:endParaRPr lang="cs-CZ"/>
          </a:p>
        </p:txBody>
      </p:sp>
      <p:sp>
        <p:nvSpPr>
          <p:cNvPr id="5342" name="Rectangle 222"/>
          <p:cNvSpPr>
            <a:spLocks noGrp="1" noChangeArrowheads="1"/>
          </p:cNvSpPr>
          <p:nvPr>
            <p:ph type="sldNum" sz="quarter" idx="4"/>
          </p:nvPr>
        </p:nvSpPr>
        <p:spPr/>
        <p:txBody>
          <a:bodyPr/>
          <a:lstStyle>
            <a:lvl1pPr>
              <a:defRPr/>
            </a:lvl1pPr>
          </a:lstStyle>
          <a:p>
            <a:fld id="{6A83B40B-8ED0-4B21-91A5-63D952310245}" type="slidenum">
              <a:rPr lang="cs-CZ"/>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číslo snímku 3"/>
          <p:cNvSpPr>
            <a:spLocks noGrp="1"/>
          </p:cNvSpPr>
          <p:nvPr>
            <p:ph type="sldNum" sz="quarter" idx="10"/>
          </p:nvPr>
        </p:nvSpPr>
        <p:spPr/>
        <p:txBody>
          <a:bodyPr/>
          <a:lstStyle>
            <a:lvl1pPr>
              <a:defRPr/>
            </a:lvl1pPr>
          </a:lstStyle>
          <a:p>
            <a:fld id="{808D3B47-6730-4012-8CBE-FC7922B3110C}" type="slidenum">
              <a:rPr lang="cs-CZ"/>
              <a:pPr/>
              <a:t>‹#›</a:t>
            </a:fld>
            <a:endParaRPr lang="cs-CZ"/>
          </a:p>
        </p:txBody>
      </p:sp>
      <p:sp>
        <p:nvSpPr>
          <p:cNvPr id="5" name="Zástupný symbol pro datum 4"/>
          <p:cNvSpPr>
            <a:spLocks noGrp="1"/>
          </p:cNvSpPr>
          <p:nvPr>
            <p:ph type="dt" sz="half" idx="11"/>
          </p:nvPr>
        </p:nvSpPr>
        <p:spPr/>
        <p:txBody>
          <a:bodyPr/>
          <a:lstStyle>
            <a:lvl1pPr>
              <a:defRPr/>
            </a:lvl1pPr>
          </a:lstStyle>
          <a:p>
            <a:endParaRPr lang="cs-CZ"/>
          </a:p>
        </p:txBody>
      </p:sp>
      <p:sp>
        <p:nvSpPr>
          <p:cNvPr id="6" name="Zástupný symbol pro zápatí 5"/>
          <p:cNvSpPr>
            <a:spLocks noGrp="1"/>
          </p:cNvSpPr>
          <p:nvPr>
            <p:ph type="ftr" sz="quarter" idx="12"/>
          </p:nvPr>
        </p:nvSpPr>
        <p:spPr/>
        <p:txBody>
          <a:bodyPr/>
          <a:lstStyle>
            <a:lvl1pPr>
              <a:defRPr/>
            </a:lvl1pPr>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Zástupný symbol pro číslo snímku 3"/>
          <p:cNvSpPr>
            <a:spLocks noGrp="1"/>
          </p:cNvSpPr>
          <p:nvPr>
            <p:ph type="sldNum" sz="quarter" idx="10"/>
          </p:nvPr>
        </p:nvSpPr>
        <p:spPr/>
        <p:txBody>
          <a:bodyPr/>
          <a:lstStyle>
            <a:lvl1pPr>
              <a:defRPr/>
            </a:lvl1pPr>
          </a:lstStyle>
          <a:p>
            <a:fld id="{37C987DA-0F6E-4BF1-B04B-71CFA6CBD3FC}" type="slidenum">
              <a:rPr lang="cs-CZ"/>
              <a:pPr/>
              <a:t>‹#›</a:t>
            </a:fld>
            <a:endParaRPr lang="cs-CZ"/>
          </a:p>
        </p:txBody>
      </p:sp>
      <p:sp>
        <p:nvSpPr>
          <p:cNvPr id="5" name="Zástupný symbol pro datum 4"/>
          <p:cNvSpPr>
            <a:spLocks noGrp="1"/>
          </p:cNvSpPr>
          <p:nvPr>
            <p:ph type="dt" sz="half" idx="11"/>
          </p:nvPr>
        </p:nvSpPr>
        <p:spPr/>
        <p:txBody>
          <a:bodyPr/>
          <a:lstStyle>
            <a:lvl1pPr>
              <a:defRPr/>
            </a:lvl1pPr>
          </a:lstStyle>
          <a:p>
            <a:endParaRPr lang="cs-CZ"/>
          </a:p>
        </p:txBody>
      </p:sp>
      <p:sp>
        <p:nvSpPr>
          <p:cNvPr id="6" name="Zástupný symbol pro zápatí 5"/>
          <p:cNvSpPr>
            <a:spLocks noGrp="1"/>
          </p:cNvSpPr>
          <p:nvPr>
            <p:ph type="ftr" sz="quarter" idx="12"/>
          </p:nvPr>
        </p:nvSpPr>
        <p:spPr/>
        <p:txBody>
          <a:bodyPr/>
          <a:lstStyle>
            <a:lvl1pPr>
              <a:defRPr/>
            </a:lvl1pPr>
          </a:lstStyle>
          <a:p>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33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33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číslo snímku 4"/>
          <p:cNvSpPr>
            <a:spLocks noGrp="1"/>
          </p:cNvSpPr>
          <p:nvPr>
            <p:ph type="sldNum" sz="quarter" idx="10"/>
          </p:nvPr>
        </p:nvSpPr>
        <p:spPr/>
        <p:txBody>
          <a:bodyPr/>
          <a:lstStyle>
            <a:lvl1pPr>
              <a:defRPr/>
            </a:lvl1pPr>
          </a:lstStyle>
          <a:p>
            <a:fld id="{4C2815B3-2D77-45B7-A295-49EA1444F350}" type="slidenum">
              <a:rPr lang="cs-CZ"/>
              <a:pPr/>
              <a:t>‹#›</a:t>
            </a:fld>
            <a:endParaRPr lang="cs-CZ"/>
          </a:p>
        </p:txBody>
      </p:sp>
      <p:sp>
        <p:nvSpPr>
          <p:cNvPr id="6" name="Zástupný symbol pro datum 5"/>
          <p:cNvSpPr>
            <a:spLocks noGrp="1"/>
          </p:cNvSpPr>
          <p:nvPr>
            <p:ph type="dt" sz="half" idx="11"/>
          </p:nvPr>
        </p:nvSpPr>
        <p:spPr/>
        <p:txBody>
          <a:bodyPr/>
          <a:lstStyle>
            <a:lvl1pPr>
              <a:defRPr/>
            </a:lvl1pPr>
          </a:lstStyle>
          <a:p>
            <a:endParaRPr lang="cs-CZ"/>
          </a:p>
        </p:txBody>
      </p:sp>
      <p:sp>
        <p:nvSpPr>
          <p:cNvPr id="7" name="Zástupný symbol pro zápatí 6"/>
          <p:cNvSpPr>
            <a:spLocks noGrp="1"/>
          </p:cNvSpPr>
          <p:nvPr>
            <p:ph type="ftr" sz="quarter" idx="12"/>
          </p:nvPr>
        </p:nvSpPr>
        <p:spPr/>
        <p:txBody>
          <a:bodyPr/>
          <a:lstStyle>
            <a:lvl1pPr>
              <a:defRPr/>
            </a:lvl1pPr>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číslo snímku 6"/>
          <p:cNvSpPr>
            <a:spLocks noGrp="1"/>
          </p:cNvSpPr>
          <p:nvPr>
            <p:ph type="sldNum" sz="quarter" idx="10"/>
          </p:nvPr>
        </p:nvSpPr>
        <p:spPr/>
        <p:txBody>
          <a:bodyPr/>
          <a:lstStyle>
            <a:lvl1pPr>
              <a:defRPr/>
            </a:lvl1pPr>
          </a:lstStyle>
          <a:p>
            <a:fld id="{8E296936-5145-4A49-ACDA-C3C05A53E141}" type="slidenum">
              <a:rPr lang="cs-CZ"/>
              <a:pPr/>
              <a:t>‹#›</a:t>
            </a:fld>
            <a:endParaRPr lang="cs-CZ"/>
          </a:p>
        </p:txBody>
      </p:sp>
      <p:sp>
        <p:nvSpPr>
          <p:cNvPr id="8" name="Zástupný symbol pro datum 7"/>
          <p:cNvSpPr>
            <a:spLocks noGrp="1"/>
          </p:cNvSpPr>
          <p:nvPr>
            <p:ph type="dt" sz="half" idx="11"/>
          </p:nvPr>
        </p:nvSpPr>
        <p:spPr/>
        <p:txBody>
          <a:bodyPr/>
          <a:lstStyle>
            <a:lvl1pPr>
              <a:defRPr/>
            </a:lvl1pPr>
          </a:lstStyle>
          <a:p>
            <a:endParaRPr lang="cs-CZ"/>
          </a:p>
        </p:txBody>
      </p:sp>
      <p:sp>
        <p:nvSpPr>
          <p:cNvPr id="9" name="Zástupný symbol pro zápatí 8"/>
          <p:cNvSpPr>
            <a:spLocks noGrp="1"/>
          </p:cNvSpPr>
          <p:nvPr>
            <p:ph type="ftr" sz="quarter" idx="12"/>
          </p:nvPr>
        </p:nvSpPr>
        <p:spPr/>
        <p:txBody>
          <a:bodyPr/>
          <a:lstStyle>
            <a:lvl1pPr>
              <a:defRPr/>
            </a:lvl1pPr>
          </a:lstStyle>
          <a:p>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číslo snímku 2"/>
          <p:cNvSpPr>
            <a:spLocks noGrp="1"/>
          </p:cNvSpPr>
          <p:nvPr>
            <p:ph type="sldNum" sz="quarter" idx="10"/>
          </p:nvPr>
        </p:nvSpPr>
        <p:spPr/>
        <p:txBody>
          <a:bodyPr/>
          <a:lstStyle>
            <a:lvl1pPr>
              <a:defRPr/>
            </a:lvl1pPr>
          </a:lstStyle>
          <a:p>
            <a:fld id="{2830F7B4-FC57-43FE-B635-ED2AB83AF571}" type="slidenum">
              <a:rPr lang="cs-CZ"/>
              <a:pPr/>
              <a:t>‹#›</a:t>
            </a:fld>
            <a:endParaRPr lang="cs-CZ"/>
          </a:p>
        </p:txBody>
      </p:sp>
      <p:sp>
        <p:nvSpPr>
          <p:cNvPr id="4" name="Zástupný symbol pro datum 3"/>
          <p:cNvSpPr>
            <a:spLocks noGrp="1"/>
          </p:cNvSpPr>
          <p:nvPr>
            <p:ph type="dt" sz="half" idx="11"/>
          </p:nvPr>
        </p:nvSpPr>
        <p:spPr/>
        <p:txBody>
          <a:bodyPr/>
          <a:lstStyle>
            <a:lvl1pPr>
              <a:defRPr/>
            </a:lvl1pPr>
          </a:lstStyle>
          <a:p>
            <a:endParaRPr lang="cs-CZ"/>
          </a:p>
        </p:txBody>
      </p:sp>
      <p:sp>
        <p:nvSpPr>
          <p:cNvPr id="5" name="Zástupný symbol pro zápatí 4"/>
          <p:cNvSpPr>
            <a:spLocks noGrp="1"/>
          </p:cNvSpPr>
          <p:nvPr>
            <p:ph type="ftr" sz="quarter" idx="12"/>
          </p:nvPr>
        </p:nvSpPr>
        <p:spPr/>
        <p:txBody>
          <a:bodyPr/>
          <a:lstStyle>
            <a:lvl1pPr>
              <a:defRPr/>
            </a:lvl1p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0"/>
          </p:nvPr>
        </p:nvSpPr>
        <p:spPr/>
        <p:txBody>
          <a:bodyPr/>
          <a:lstStyle>
            <a:lvl1pPr>
              <a:defRPr/>
            </a:lvl1pPr>
          </a:lstStyle>
          <a:p>
            <a:fld id="{5D46D787-AD59-4953-83E4-6B238EE0C782}" type="slidenum">
              <a:rPr lang="cs-CZ"/>
              <a:pPr/>
              <a:t>‹#›</a:t>
            </a:fld>
            <a:endParaRPr lang="cs-CZ"/>
          </a:p>
        </p:txBody>
      </p:sp>
      <p:sp>
        <p:nvSpPr>
          <p:cNvPr id="3" name="Zástupný symbol pro datum 2"/>
          <p:cNvSpPr>
            <a:spLocks noGrp="1"/>
          </p:cNvSpPr>
          <p:nvPr>
            <p:ph type="dt" sz="half" idx="11"/>
          </p:nvPr>
        </p:nvSpPr>
        <p:spPr/>
        <p:txBody>
          <a:bodyPr/>
          <a:lstStyle>
            <a:lvl1pPr>
              <a:defRPr/>
            </a:lvl1pPr>
          </a:lstStyle>
          <a:p>
            <a:endParaRPr lang="cs-CZ"/>
          </a:p>
        </p:txBody>
      </p:sp>
      <p:sp>
        <p:nvSpPr>
          <p:cNvPr id="4" name="Zástupný symbol pro zápatí 3"/>
          <p:cNvSpPr>
            <a:spLocks noGrp="1"/>
          </p:cNvSpPr>
          <p:nvPr>
            <p:ph type="ftr" sz="quarter" idx="12"/>
          </p:nvPr>
        </p:nvSpPr>
        <p:spPr/>
        <p:txBody>
          <a:bodyPr/>
          <a:lstStyle>
            <a:lvl1pPr>
              <a:defRPr/>
            </a:lvl1pPr>
          </a:lstStyle>
          <a:p>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číslo snímku 4"/>
          <p:cNvSpPr>
            <a:spLocks noGrp="1"/>
          </p:cNvSpPr>
          <p:nvPr>
            <p:ph type="sldNum" sz="quarter" idx="10"/>
          </p:nvPr>
        </p:nvSpPr>
        <p:spPr/>
        <p:txBody>
          <a:bodyPr/>
          <a:lstStyle>
            <a:lvl1pPr>
              <a:defRPr/>
            </a:lvl1pPr>
          </a:lstStyle>
          <a:p>
            <a:fld id="{F37C4A65-F908-4E89-9831-348F37B1E6DD}" type="slidenum">
              <a:rPr lang="cs-CZ"/>
              <a:pPr/>
              <a:t>‹#›</a:t>
            </a:fld>
            <a:endParaRPr lang="cs-CZ"/>
          </a:p>
        </p:txBody>
      </p:sp>
      <p:sp>
        <p:nvSpPr>
          <p:cNvPr id="6" name="Zástupný symbol pro datum 5"/>
          <p:cNvSpPr>
            <a:spLocks noGrp="1"/>
          </p:cNvSpPr>
          <p:nvPr>
            <p:ph type="dt" sz="half" idx="11"/>
          </p:nvPr>
        </p:nvSpPr>
        <p:spPr/>
        <p:txBody>
          <a:bodyPr/>
          <a:lstStyle>
            <a:lvl1pPr>
              <a:defRPr/>
            </a:lvl1pPr>
          </a:lstStyle>
          <a:p>
            <a:endParaRPr lang="cs-CZ"/>
          </a:p>
        </p:txBody>
      </p:sp>
      <p:sp>
        <p:nvSpPr>
          <p:cNvPr id="7" name="Zástupný symbol pro zápatí 6"/>
          <p:cNvSpPr>
            <a:spLocks noGrp="1"/>
          </p:cNvSpPr>
          <p:nvPr>
            <p:ph type="ftr" sz="quarter" idx="12"/>
          </p:nvPr>
        </p:nvSpPr>
        <p:spPr/>
        <p:txBody>
          <a:bodyPr/>
          <a:lstStyle>
            <a:lvl1pPr>
              <a:defRPr/>
            </a:lvl1pPr>
          </a:lstStyle>
          <a:p>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číslo snímku 4"/>
          <p:cNvSpPr>
            <a:spLocks noGrp="1"/>
          </p:cNvSpPr>
          <p:nvPr>
            <p:ph type="sldNum" sz="quarter" idx="10"/>
          </p:nvPr>
        </p:nvSpPr>
        <p:spPr/>
        <p:txBody>
          <a:bodyPr/>
          <a:lstStyle>
            <a:lvl1pPr>
              <a:defRPr/>
            </a:lvl1pPr>
          </a:lstStyle>
          <a:p>
            <a:fld id="{9D3F3860-6DA0-4095-A15B-45BC349B2E98}" type="slidenum">
              <a:rPr lang="cs-CZ"/>
              <a:pPr/>
              <a:t>‹#›</a:t>
            </a:fld>
            <a:endParaRPr lang="cs-CZ"/>
          </a:p>
        </p:txBody>
      </p:sp>
      <p:sp>
        <p:nvSpPr>
          <p:cNvPr id="6" name="Zástupný symbol pro datum 5"/>
          <p:cNvSpPr>
            <a:spLocks noGrp="1"/>
          </p:cNvSpPr>
          <p:nvPr>
            <p:ph type="dt" sz="half" idx="11"/>
          </p:nvPr>
        </p:nvSpPr>
        <p:spPr/>
        <p:txBody>
          <a:bodyPr/>
          <a:lstStyle>
            <a:lvl1pPr>
              <a:defRPr/>
            </a:lvl1pPr>
          </a:lstStyle>
          <a:p>
            <a:endParaRPr lang="cs-CZ"/>
          </a:p>
        </p:txBody>
      </p:sp>
      <p:sp>
        <p:nvSpPr>
          <p:cNvPr id="7" name="Zástupný symbol pro zápatí 6"/>
          <p:cNvSpPr>
            <a:spLocks noGrp="1"/>
          </p:cNvSpPr>
          <p:nvPr>
            <p:ph type="ftr" sz="quarter" idx="12"/>
          </p:nvPr>
        </p:nvSpPr>
        <p:spPr/>
        <p:txBody>
          <a:bodyPr/>
          <a:lstStyle>
            <a:lvl1pPr>
              <a:defRPr/>
            </a:lvl1p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číslo snímku 3"/>
          <p:cNvSpPr>
            <a:spLocks noGrp="1"/>
          </p:cNvSpPr>
          <p:nvPr>
            <p:ph type="sldNum" sz="quarter" idx="10"/>
          </p:nvPr>
        </p:nvSpPr>
        <p:spPr/>
        <p:txBody>
          <a:bodyPr/>
          <a:lstStyle>
            <a:lvl1pPr>
              <a:defRPr/>
            </a:lvl1pPr>
          </a:lstStyle>
          <a:p>
            <a:fld id="{54C226B3-9922-4E1B-B64F-D4FC6D019D0A}" type="slidenum">
              <a:rPr lang="cs-CZ"/>
              <a:pPr/>
              <a:t>‹#›</a:t>
            </a:fld>
            <a:endParaRPr lang="cs-CZ"/>
          </a:p>
        </p:txBody>
      </p:sp>
      <p:sp>
        <p:nvSpPr>
          <p:cNvPr id="5" name="Zástupný symbol pro datum 4"/>
          <p:cNvSpPr>
            <a:spLocks noGrp="1"/>
          </p:cNvSpPr>
          <p:nvPr>
            <p:ph type="dt" sz="half" idx="11"/>
          </p:nvPr>
        </p:nvSpPr>
        <p:spPr/>
        <p:txBody>
          <a:bodyPr/>
          <a:lstStyle>
            <a:lvl1pPr>
              <a:defRPr/>
            </a:lvl1pPr>
          </a:lstStyle>
          <a:p>
            <a:endParaRPr lang="cs-CZ"/>
          </a:p>
        </p:txBody>
      </p:sp>
      <p:sp>
        <p:nvSpPr>
          <p:cNvPr id="6" name="Zástupný symbol pro zápatí 5"/>
          <p:cNvSpPr>
            <a:spLocks noGrp="1"/>
          </p:cNvSpPr>
          <p:nvPr>
            <p:ph type="ftr" sz="quarter" idx="12"/>
          </p:nvPr>
        </p:nvSpPr>
        <p:spPr/>
        <p:txBody>
          <a:bodyPr/>
          <a:lstStyle>
            <a:lvl1pPr>
              <a:defRPr/>
            </a:lvl1pPr>
          </a:lstStyle>
          <a:p>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9462"/>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9462"/>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číslo snímku 3"/>
          <p:cNvSpPr>
            <a:spLocks noGrp="1"/>
          </p:cNvSpPr>
          <p:nvPr>
            <p:ph type="sldNum" sz="quarter" idx="10"/>
          </p:nvPr>
        </p:nvSpPr>
        <p:spPr/>
        <p:txBody>
          <a:bodyPr/>
          <a:lstStyle>
            <a:lvl1pPr>
              <a:defRPr/>
            </a:lvl1pPr>
          </a:lstStyle>
          <a:p>
            <a:fld id="{EF52157F-2912-4155-9CF6-1ADF9EB0E023}" type="slidenum">
              <a:rPr lang="cs-CZ"/>
              <a:pPr/>
              <a:t>‹#›</a:t>
            </a:fld>
            <a:endParaRPr lang="cs-CZ"/>
          </a:p>
        </p:txBody>
      </p:sp>
      <p:sp>
        <p:nvSpPr>
          <p:cNvPr id="5" name="Zástupný symbol pro datum 4"/>
          <p:cNvSpPr>
            <a:spLocks noGrp="1"/>
          </p:cNvSpPr>
          <p:nvPr>
            <p:ph type="dt" sz="half" idx="11"/>
          </p:nvPr>
        </p:nvSpPr>
        <p:spPr/>
        <p:txBody>
          <a:bodyPr/>
          <a:lstStyle>
            <a:lvl1pPr>
              <a:defRPr/>
            </a:lvl1pPr>
          </a:lstStyle>
          <a:p>
            <a:endParaRPr lang="cs-CZ"/>
          </a:p>
        </p:txBody>
      </p:sp>
      <p:sp>
        <p:nvSpPr>
          <p:cNvPr id="6" name="Zástupný symbol pro zápatí 5"/>
          <p:cNvSpPr>
            <a:spLocks noGrp="1"/>
          </p:cNvSpPr>
          <p:nvPr>
            <p:ph type="ftr" sz="quarter" idx="12"/>
          </p:nvPr>
        </p:nvSpPr>
        <p:spPr/>
        <p:txBody>
          <a:bodyPr/>
          <a:lstStyle>
            <a:lvl1pPr>
              <a:defRPr/>
            </a:lvl1pPr>
          </a:lstStyle>
          <a:p>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amma/>
                <a:shade val="46275"/>
                <a:invGamma/>
              </a:schemeClr>
            </a:gs>
          </a:gsLst>
          <a:lin ang="2700000" scaled="1"/>
        </a:gra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496888" y="1308100"/>
            <a:ext cx="10429876" cy="5908675"/>
            <a:chOff x="-313" y="824"/>
            <a:chExt cx="6570" cy="3722"/>
          </a:xfrm>
        </p:grpSpPr>
        <p:sp>
          <p:nvSpPr>
            <p:cNvPr id="4099" name="Rectangle 3"/>
            <p:cNvSpPr>
              <a:spLocks noChangeArrowheads="1"/>
            </p:cNvSpPr>
            <p:nvPr userDrawn="1"/>
          </p:nvSpPr>
          <p:spPr bwMode="hidden">
            <a:xfrm rot="20798144" flipV="1">
              <a:off x="-14" y="1033"/>
              <a:ext cx="1744"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0" name="Rectangle 4"/>
            <p:cNvSpPr>
              <a:spLocks noChangeArrowheads="1"/>
            </p:cNvSpPr>
            <p:nvPr userDrawn="1"/>
          </p:nvSpPr>
          <p:spPr bwMode="hidden">
            <a:xfrm rot="20774366" flipV="1">
              <a:off x="-24" y="1127"/>
              <a:ext cx="2033"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1" name="Rectangle 5"/>
            <p:cNvSpPr>
              <a:spLocks noChangeArrowheads="1"/>
            </p:cNvSpPr>
            <p:nvPr userDrawn="1"/>
          </p:nvSpPr>
          <p:spPr bwMode="hidden">
            <a:xfrm rot="20757421" flipV="1">
              <a:off x="-27" y="1198"/>
              <a:ext cx="2246"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2" name="Rectangle 6"/>
            <p:cNvSpPr>
              <a:spLocks noChangeArrowheads="1"/>
            </p:cNvSpPr>
            <p:nvPr userDrawn="1"/>
          </p:nvSpPr>
          <p:spPr bwMode="hidden">
            <a:xfrm rot="20684206" flipV="1">
              <a:off x="-43" y="1283"/>
              <a:ext cx="2476"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3" name="Rectangle 7"/>
            <p:cNvSpPr>
              <a:spLocks noChangeArrowheads="1"/>
            </p:cNvSpPr>
            <p:nvPr userDrawn="1"/>
          </p:nvSpPr>
          <p:spPr bwMode="hidden">
            <a:xfrm rot="20631226" flipV="1">
              <a:off x="-51" y="1397"/>
              <a:ext cx="2770"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4" name="Rectangle 8"/>
            <p:cNvSpPr>
              <a:spLocks noChangeArrowheads="1"/>
            </p:cNvSpPr>
            <p:nvPr userDrawn="1"/>
          </p:nvSpPr>
          <p:spPr bwMode="hidden">
            <a:xfrm rot="20554235" flipV="1">
              <a:off x="-65" y="1523"/>
              <a:ext cx="3058"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5" name="Rectangle 9"/>
            <p:cNvSpPr>
              <a:spLocks noChangeArrowheads="1"/>
            </p:cNvSpPr>
            <p:nvPr userDrawn="1"/>
          </p:nvSpPr>
          <p:spPr bwMode="hidden">
            <a:xfrm rot="20466593" flipV="1">
              <a:off x="-93" y="1694"/>
              <a:ext cx="3403" cy="6"/>
            </a:xfrm>
            <a:prstGeom prst="rect">
              <a:avLst/>
            </a:prstGeom>
            <a:gradFill rotWithShape="0">
              <a:gsLst>
                <a:gs pos="0">
                  <a:schemeClr val="bg1">
                    <a:gamma/>
                    <a:shade val="90980"/>
                    <a:invGamma/>
                  </a:schemeClr>
                </a:gs>
                <a:gs pos="100000">
                  <a:schemeClr val="bg1"/>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6" name="Rectangle 10"/>
            <p:cNvSpPr>
              <a:spLocks noChangeArrowheads="1"/>
            </p:cNvSpPr>
            <p:nvPr userDrawn="1"/>
          </p:nvSpPr>
          <p:spPr bwMode="hidden">
            <a:xfrm rot="20343219" flipV="1">
              <a:off x="-99" y="1863"/>
              <a:ext cx="3749" cy="6"/>
            </a:xfrm>
            <a:prstGeom prst="rect">
              <a:avLst/>
            </a:prstGeom>
            <a:gradFill rotWithShape="0">
              <a:gsLst>
                <a:gs pos="0">
                  <a:schemeClr val="bg1"/>
                </a:gs>
                <a:gs pos="100000">
                  <a:schemeClr val="bg1">
                    <a:gamma/>
                    <a:shade val="84706"/>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7" name="Rectangle 11"/>
            <p:cNvSpPr>
              <a:spLocks noChangeArrowheads="1"/>
            </p:cNvSpPr>
            <p:nvPr userDrawn="1"/>
          </p:nvSpPr>
          <p:spPr bwMode="hidden">
            <a:xfrm rot="20211065" flipV="1">
              <a:off x="-165" y="2053"/>
              <a:ext cx="4209" cy="6"/>
            </a:xfrm>
            <a:prstGeom prst="rect">
              <a:avLst/>
            </a:prstGeom>
            <a:gradFill rotWithShape="0">
              <a:gsLst>
                <a:gs pos="0">
                  <a:schemeClr val="bg1"/>
                </a:gs>
                <a:gs pos="100000">
                  <a:schemeClr val="bg1">
                    <a:gamma/>
                    <a:shade val="75686"/>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8" name="Rectangle 12"/>
            <p:cNvSpPr>
              <a:spLocks noChangeArrowheads="1"/>
            </p:cNvSpPr>
            <p:nvPr userDrawn="1"/>
          </p:nvSpPr>
          <p:spPr bwMode="hidden">
            <a:xfrm rot="20102912" flipV="1">
              <a:off x="-214" y="2289"/>
              <a:ext cx="4612" cy="6"/>
            </a:xfrm>
            <a:prstGeom prst="rect">
              <a:avLst/>
            </a:prstGeom>
            <a:gradFill rotWithShape="0">
              <a:gsLst>
                <a:gs pos="0">
                  <a:schemeClr val="bg1"/>
                </a:gs>
                <a:gs pos="100000">
                  <a:schemeClr val="bg1">
                    <a:gamma/>
                    <a:shade val="69804"/>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09" name="Rectangle 13"/>
            <p:cNvSpPr>
              <a:spLocks noChangeArrowheads="1"/>
            </p:cNvSpPr>
            <p:nvPr userDrawn="1"/>
          </p:nvSpPr>
          <p:spPr bwMode="hidden">
            <a:xfrm rot="19923405" flipV="1">
              <a:off x="-313" y="2617"/>
              <a:ext cx="5200"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10" name="Rectangle 14"/>
            <p:cNvSpPr>
              <a:spLocks noChangeArrowheads="1"/>
            </p:cNvSpPr>
            <p:nvPr userDrawn="1"/>
          </p:nvSpPr>
          <p:spPr bwMode="hidden">
            <a:xfrm rot="19686284" flipV="1">
              <a:off x="9" y="2881"/>
              <a:ext cx="5401" cy="6"/>
            </a:xfrm>
            <a:prstGeom prst="rect">
              <a:avLst/>
            </a:prstGeom>
            <a:gradFill rotWithShape="0">
              <a:gsLst>
                <a:gs pos="0">
                  <a:schemeClr val="bg1"/>
                </a:gs>
                <a:gs pos="100000">
                  <a:schemeClr val="bg1">
                    <a:gamma/>
                    <a:shade val="46275"/>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11" name="Rectangle 15"/>
            <p:cNvSpPr>
              <a:spLocks noChangeArrowheads="1"/>
            </p:cNvSpPr>
            <p:nvPr userDrawn="1"/>
          </p:nvSpPr>
          <p:spPr bwMode="hidden">
            <a:xfrm rot="19383534" flipV="1">
              <a:off x="1319" y="2928"/>
              <a:ext cx="4612" cy="6"/>
            </a:xfrm>
            <a:prstGeom prst="rect">
              <a:avLst/>
            </a:prstGeom>
            <a:gradFill rotWithShape="0">
              <a:gsLst>
                <a:gs pos="0">
                  <a:schemeClr val="bg1"/>
                </a:gs>
                <a:gs pos="100000">
                  <a:schemeClr val="bg1">
                    <a:gamma/>
                    <a:shade val="30196"/>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12" name="Rectangle 16"/>
            <p:cNvSpPr>
              <a:spLocks noChangeArrowheads="1"/>
            </p:cNvSpPr>
            <p:nvPr userDrawn="1"/>
          </p:nvSpPr>
          <p:spPr bwMode="hidden">
            <a:xfrm rot="18994182" flipV="1">
              <a:off x="2681" y="3071"/>
              <a:ext cx="3576" cy="6"/>
            </a:xfrm>
            <a:prstGeom prst="rect">
              <a:avLst/>
            </a:prstGeom>
            <a:gradFill rotWithShape="0">
              <a:gsLst>
                <a:gs pos="0">
                  <a:schemeClr val="bg1"/>
                </a:gs>
                <a:gs pos="100000">
                  <a:schemeClr val="bg1">
                    <a:gamma/>
                    <a:shade val="3137"/>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13" name="Rectangle 17"/>
            <p:cNvSpPr>
              <a:spLocks noChangeArrowheads="1"/>
            </p:cNvSpPr>
            <p:nvPr userDrawn="1"/>
          </p:nvSpPr>
          <p:spPr bwMode="hidden">
            <a:xfrm rot="18603245" flipV="1">
              <a:off x="4052" y="3504"/>
              <a:ext cx="2079" cy="6"/>
            </a:xfrm>
            <a:prstGeom prst="rect">
              <a:avLst/>
            </a:prstGeom>
            <a:gradFill rotWithShape="0">
              <a:gsLst>
                <a:gs pos="0">
                  <a:schemeClr val="bg1"/>
                </a:gs>
                <a:gs pos="100000">
                  <a:schemeClr val="bg1">
                    <a:gamma/>
                    <a:shade val="0"/>
                    <a:invGamma/>
                  </a:schemeClr>
                </a:gs>
              </a:gsLst>
              <a:lin ang="2700000" scaled="1"/>
            </a:gradFill>
            <a:ln w="9525">
              <a:noFill/>
              <a:miter lim="800000"/>
              <a:headEnd/>
              <a:tailEnd/>
            </a:ln>
            <a:effectLst/>
          </p:spPr>
          <p:txBody>
            <a:bodyPr rot="10800000" vert="eaVert"/>
            <a:lstStyle/>
            <a:p>
              <a:pPr algn="ctr"/>
              <a:endParaRPr lang="cs-CZ">
                <a:effectLst>
                  <a:outerShdw blurRad="38100" dist="38100" dir="2700000" algn="tl">
                    <a:srgbClr val="000000"/>
                  </a:outerShdw>
                </a:effectLst>
              </a:endParaRPr>
            </a:p>
          </p:txBody>
        </p:sp>
        <p:sp>
          <p:nvSpPr>
            <p:cNvPr id="4114" name="Rectangle 18"/>
            <p:cNvSpPr>
              <a:spLocks noChangeArrowheads="1"/>
            </p:cNvSpPr>
            <p:nvPr userDrawn="1"/>
          </p:nvSpPr>
          <p:spPr bwMode="hidden">
            <a:xfrm rot="39991575" flipH="1" flipV="1">
              <a:off x="5368" y="4167"/>
              <a:ext cx="501" cy="6"/>
            </a:xfrm>
            <a:prstGeom prst="rect">
              <a:avLst/>
            </a:prstGeom>
            <a:gradFill rotWithShape="0">
              <a:gsLst>
                <a:gs pos="0">
                  <a:schemeClr val="bg1"/>
                </a:gs>
                <a:gs pos="100000">
                  <a:schemeClr val="bg1">
                    <a:gamma/>
                    <a:shade val="0"/>
                    <a:invGamma/>
                  </a:schemeClr>
                </a:gs>
              </a:gsLst>
              <a:lin ang="2700000" scaled="1"/>
            </a:gradFill>
            <a:ln w="9525">
              <a:noFill/>
              <a:miter lim="800000"/>
              <a:headEnd/>
              <a:tailEnd/>
            </a:ln>
            <a:effectLst/>
          </p:spPr>
          <p:txBody>
            <a:bodyPr rot="10800000" vert="eaVert"/>
            <a:lstStyle/>
            <a:p>
              <a:pPr algn="ctr"/>
              <a:endParaRPr lang="cs-CZ">
                <a:effectLst>
                  <a:outerShdw blurRad="38100" dist="38100" dir="2700000" algn="tl">
                    <a:srgbClr val="000000"/>
                  </a:outerShdw>
                </a:effectLst>
              </a:endParaRPr>
            </a:p>
          </p:txBody>
        </p:sp>
        <p:sp>
          <p:nvSpPr>
            <p:cNvPr id="4115" name="Rectangle 19"/>
            <p:cNvSpPr>
              <a:spLocks noChangeArrowheads="1"/>
            </p:cNvSpPr>
            <p:nvPr userDrawn="1"/>
          </p:nvSpPr>
          <p:spPr bwMode="hidden">
            <a:xfrm rot="-20541361">
              <a:off x="-146" y="2360"/>
              <a:ext cx="6046" cy="6"/>
            </a:xfrm>
            <a:prstGeom prst="rect">
              <a:avLst/>
            </a:prstGeom>
            <a:gradFill rotWithShape="0">
              <a:gsLst>
                <a:gs pos="0">
                  <a:schemeClr val="bg1"/>
                </a:gs>
                <a:gs pos="100000">
                  <a:schemeClr val="bg1">
                    <a:gamma/>
                    <a:shade val="54510"/>
                    <a:invGamma/>
                  </a:schemeClr>
                </a:gs>
              </a:gsLst>
              <a:lin ang="270000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16" name="Rectangle 20"/>
            <p:cNvSpPr>
              <a:spLocks noChangeArrowheads="1"/>
            </p:cNvSpPr>
            <p:nvPr userDrawn="1"/>
          </p:nvSpPr>
          <p:spPr bwMode="hidden">
            <a:xfrm rot="-20036206">
              <a:off x="-198" y="3396"/>
              <a:ext cx="4142" cy="6"/>
            </a:xfrm>
            <a:prstGeom prst="rect">
              <a:avLst/>
            </a:prstGeom>
            <a:gradFill rotWithShape="0">
              <a:gsLst>
                <a:gs pos="0">
                  <a:schemeClr val="bg1"/>
                </a:gs>
                <a:gs pos="100000">
                  <a:schemeClr val="bg1">
                    <a:gamma/>
                    <a:shade val="63529"/>
                    <a:invGamma/>
                  </a:schemeClr>
                </a:gs>
              </a:gsLst>
              <a:lin ang="270000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17" name="Rectangle 21"/>
            <p:cNvSpPr>
              <a:spLocks noChangeArrowheads="1"/>
            </p:cNvSpPr>
            <p:nvPr userDrawn="1"/>
          </p:nvSpPr>
          <p:spPr bwMode="hidden">
            <a:xfrm rot="1732981">
              <a:off x="-165" y="3624"/>
              <a:ext cx="2804" cy="6"/>
            </a:xfrm>
            <a:prstGeom prst="rect">
              <a:avLst/>
            </a:prstGeom>
            <a:gradFill rotWithShape="0">
              <a:gsLst>
                <a:gs pos="0">
                  <a:schemeClr val="bg1"/>
                </a:gs>
                <a:gs pos="100000">
                  <a:schemeClr val="bg1">
                    <a:gamma/>
                    <a:shade val="63529"/>
                    <a:invGamma/>
                  </a:schemeClr>
                </a:gs>
              </a:gsLst>
              <a:lin ang="270000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18" name="Rectangle 22"/>
            <p:cNvSpPr>
              <a:spLocks noChangeArrowheads="1"/>
            </p:cNvSpPr>
            <p:nvPr userDrawn="1"/>
          </p:nvSpPr>
          <p:spPr bwMode="hidden">
            <a:xfrm rot="1969083">
              <a:off x="-110" y="3922"/>
              <a:ext cx="1400" cy="6"/>
            </a:xfrm>
            <a:prstGeom prst="rect">
              <a:avLst/>
            </a:prstGeom>
            <a:gradFill rotWithShape="0">
              <a:gsLst>
                <a:gs pos="0">
                  <a:schemeClr val="bg1"/>
                </a:gs>
                <a:gs pos="100000">
                  <a:schemeClr val="bg1">
                    <a:gamma/>
                    <a:shade val="69804"/>
                    <a:invGamma/>
                  </a:schemeClr>
                </a:gs>
              </a:gsLst>
              <a:lin ang="270000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19" name="Rectangle 23"/>
            <p:cNvSpPr>
              <a:spLocks noChangeArrowheads="1"/>
            </p:cNvSpPr>
            <p:nvPr userDrawn="1"/>
          </p:nvSpPr>
          <p:spPr bwMode="hidden">
            <a:xfrm rot="-20213826">
              <a:off x="-216" y="3221"/>
              <a:ext cx="5477" cy="6"/>
            </a:xfrm>
            <a:prstGeom prst="rect">
              <a:avLst/>
            </a:prstGeom>
            <a:gradFill rotWithShape="0">
              <a:gsLst>
                <a:gs pos="0">
                  <a:schemeClr val="bg1"/>
                </a:gs>
                <a:gs pos="100000">
                  <a:schemeClr val="bg1">
                    <a:gamma/>
                    <a:shade val="48627"/>
                    <a:invGamma/>
                  </a:schemeClr>
                </a:gs>
              </a:gsLst>
              <a:lin ang="270000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20" name="Rectangle 24"/>
            <p:cNvSpPr>
              <a:spLocks noChangeArrowheads="1"/>
            </p:cNvSpPr>
            <p:nvPr userDrawn="1"/>
          </p:nvSpPr>
          <p:spPr bwMode="hidden">
            <a:xfrm rot="22583969">
              <a:off x="-115" y="2129"/>
              <a:ext cx="6016" cy="6"/>
            </a:xfrm>
            <a:prstGeom prst="rect">
              <a:avLst/>
            </a:prstGeom>
            <a:gradFill rotWithShape="0">
              <a:gsLst>
                <a:gs pos="0">
                  <a:schemeClr val="bg1"/>
                </a:gs>
                <a:gs pos="100000">
                  <a:schemeClr val="bg1">
                    <a:gamma/>
                    <a:shade val="57647"/>
                    <a:invGamma/>
                  </a:schemeClr>
                </a:gs>
              </a:gsLst>
              <a:lin ang="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21" name="Rectangle 25"/>
            <p:cNvSpPr>
              <a:spLocks noChangeArrowheads="1"/>
            </p:cNvSpPr>
            <p:nvPr userDrawn="1"/>
          </p:nvSpPr>
          <p:spPr bwMode="hidden">
            <a:xfrm rot="930109" flipV="1">
              <a:off x="80" y="1946"/>
              <a:ext cx="5756"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22" name="Rectangle 26"/>
            <p:cNvSpPr>
              <a:spLocks noChangeArrowheads="1"/>
            </p:cNvSpPr>
            <p:nvPr userDrawn="1"/>
          </p:nvSpPr>
          <p:spPr bwMode="hidden">
            <a:xfrm rot="-20731987">
              <a:off x="374" y="1802"/>
              <a:ext cx="5475"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23" name="Rectangle 27"/>
            <p:cNvSpPr>
              <a:spLocks noChangeArrowheads="1"/>
            </p:cNvSpPr>
            <p:nvPr userDrawn="1"/>
          </p:nvSpPr>
          <p:spPr bwMode="hidden">
            <a:xfrm rot="-64024402">
              <a:off x="848" y="1582"/>
              <a:ext cx="4976"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24" name="Rectangle 28"/>
            <p:cNvSpPr>
              <a:spLocks noChangeArrowheads="1"/>
            </p:cNvSpPr>
            <p:nvPr userDrawn="1"/>
          </p:nvSpPr>
          <p:spPr bwMode="hidden">
            <a:xfrm rot="-42464612">
              <a:off x="1053" y="1476"/>
              <a:ext cx="4759"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25" name="Rectangle 29"/>
            <p:cNvSpPr>
              <a:spLocks noChangeArrowheads="1"/>
            </p:cNvSpPr>
            <p:nvPr userDrawn="1"/>
          </p:nvSpPr>
          <p:spPr bwMode="hidden">
            <a:xfrm rot="-20907336">
              <a:off x="1244" y="1377"/>
              <a:ext cx="4557" cy="6"/>
            </a:xfrm>
            <a:prstGeom prst="rect">
              <a:avLst/>
            </a:prstGeom>
            <a:gradFill rotWithShape="0">
              <a:gsLst>
                <a:gs pos="0">
                  <a:schemeClr val="bg1"/>
                </a:gs>
                <a:gs pos="100000">
                  <a:schemeClr val="bg1">
                    <a:gamma/>
                    <a:shade val="66667"/>
                    <a:invGamma/>
                  </a:schemeClr>
                </a:gs>
              </a:gsLst>
              <a:lin ang="2700000" scaled="1"/>
            </a:gradFill>
            <a:ln w="9525">
              <a:noFill/>
              <a:miter lim="800000"/>
              <a:headEnd/>
              <a:tailEnd/>
            </a:ln>
            <a:effectLst/>
          </p:spPr>
          <p:txBody>
            <a:bodyPr/>
            <a:lstStyle/>
            <a:p>
              <a:pPr algn="ctr"/>
              <a:endParaRPr lang="cs-CZ">
                <a:effectLst>
                  <a:outerShdw blurRad="38100" dist="38100" dir="2700000" algn="tl">
                    <a:srgbClr val="000000"/>
                  </a:outerShdw>
                </a:effectLst>
              </a:endParaRPr>
            </a:p>
          </p:txBody>
        </p:sp>
        <p:sp>
          <p:nvSpPr>
            <p:cNvPr id="4126" name="Rectangle 30"/>
            <p:cNvSpPr>
              <a:spLocks noChangeArrowheads="1"/>
            </p:cNvSpPr>
            <p:nvPr userDrawn="1"/>
          </p:nvSpPr>
          <p:spPr bwMode="hidden">
            <a:xfrm rot="655690" flipV="1">
              <a:off x="1487" y="1305"/>
              <a:ext cx="4314" cy="6"/>
            </a:xfrm>
            <a:prstGeom prst="rect">
              <a:avLst/>
            </a:prstGeom>
            <a:gradFill rotWithShape="0">
              <a:gsLst>
                <a:gs pos="0">
                  <a:schemeClr val="bg1"/>
                </a:gs>
                <a:gs pos="100000">
                  <a:schemeClr val="bg1">
                    <a:gamma/>
                    <a:shade val="66667"/>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27" name="Rectangle 31"/>
            <p:cNvSpPr>
              <a:spLocks noChangeArrowheads="1"/>
            </p:cNvSpPr>
            <p:nvPr userDrawn="1"/>
          </p:nvSpPr>
          <p:spPr bwMode="hidden">
            <a:xfrm rot="636921" flipV="1">
              <a:off x="1650" y="1218"/>
              <a:ext cx="4154" cy="6"/>
            </a:xfrm>
            <a:prstGeom prst="rect">
              <a:avLst/>
            </a:prstGeom>
            <a:gradFill rotWithShape="0">
              <a:gsLst>
                <a:gs pos="0">
                  <a:schemeClr val="bg1"/>
                </a:gs>
                <a:gs pos="100000">
                  <a:schemeClr val="bg1">
                    <a:gamma/>
                    <a:shade val="66667"/>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28" name="Rectangle 32"/>
            <p:cNvSpPr>
              <a:spLocks noChangeArrowheads="1"/>
            </p:cNvSpPr>
            <p:nvPr userDrawn="1"/>
          </p:nvSpPr>
          <p:spPr bwMode="hidden">
            <a:xfrm rot="803987" flipV="1">
              <a:off x="611" y="1684"/>
              <a:ext cx="5204" cy="6"/>
            </a:xfrm>
            <a:prstGeom prst="rect">
              <a:avLst/>
            </a:prstGeom>
            <a:gradFill rotWithShape="0">
              <a:gsLst>
                <a:gs pos="0">
                  <a:schemeClr val="bg1"/>
                </a:gs>
                <a:gs pos="100000">
                  <a:schemeClr val="bg1">
                    <a:gamma/>
                    <a:shade val="60784"/>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29" name="Rectangle 33"/>
            <p:cNvSpPr>
              <a:spLocks noChangeArrowheads="1"/>
            </p:cNvSpPr>
            <p:nvPr userDrawn="1"/>
          </p:nvSpPr>
          <p:spPr bwMode="hidden">
            <a:xfrm rot="1273217" flipV="1">
              <a:off x="-204" y="2976"/>
              <a:ext cx="6150" cy="6"/>
            </a:xfrm>
            <a:prstGeom prst="rect">
              <a:avLst/>
            </a:prstGeom>
            <a:gradFill rotWithShape="0">
              <a:gsLst>
                <a:gs pos="0">
                  <a:schemeClr val="bg1"/>
                </a:gs>
                <a:gs pos="100000">
                  <a:schemeClr val="bg1">
                    <a:gamma/>
                    <a:shade val="54510"/>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30" name="Rectangle 34"/>
            <p:cNvSpPr>
              <a:spLocks noChangeArrowheads="1"/>
            </p:cNvSpPr>
            <p:nvPr userDrawn="1"/>
          </p:nvSpPr>
          <p:spPr bwMode="hidden">
            <a:xfrm rot="1169729" flipV="1">
              <a:off x="-174" y="2663"/>
              <a:ext cx="6104" cy="6"/>
            </a:xfrm>
            <a:prstGeom prst="rect">
              <a:avLst/>
            </a:prstGeom>
            <a:gradFill rotWithShape="0">
              <a:gsLst>
                <a:gs pos="0">
                  <a:schemeClr val="bg1"/>
                </a:gs>
                <a:gs pos="100000">
                  <a:schemeClr val="bg1">
                    <a:gamma/>
                    <a:shade val="51373"/>
                    <a:invGamma/>
                  </a:schemeClr>
                </a:gs>
              </a:gsLst>
              <a:lin ang="2700000" scaled="1"/>
            </a:gradFill>
            <a:ln w="9525">
              <a:noFill/>
              <a:miter lim="800000"/>
              <a:headEnd/>
              <a:tailEnd/>
            </a:ln>
            <a:effectLst/>
          </p:spPr>
          <p:txBody>
            <a:bodyPr rot="10800000"/>
            <a:lstStyle/>
            <a:p>
              <a:pPr algn="ctr"/>
              <a:endParaRPr lang="cs-CZ">
                <a:effectLst>
                  <a:outerShdw blurRad="38100" dist="38100" dir="2700000" algn="tl">
                    <a:srgbClr val="000000"/>
                  </a:outerShdw>
                </a:effectLst>
              </a:endParaRPr>
            </a:p>
          </p:txBody>
        </p:sp>
        <p:sp>
          <p:nvSpPr>
            <p:cNvPr id="4131" name="Oval 35"/>
            <p:cNvSpPr>
              <a:spLocks noChangeArrowheads="1"/>
            </p:cNvSpPr>
            <p:nvPr/>
          </p:nvSpPr>
          <p:spPr bwMode="hidden">
            <a:xfrm>
              <a:off x="740" y="3359"/>
              <a:ext cx="168" cy="96"/>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132" name="Oval 36"/>
            <p:cNvSpPr>
              <a:spLocks noChangeArrowheads="1"/>
            </p:cNvSpPr>
            <p:nvPr/>
          </p:nvSpPr>
          <p:spPr bwMode="hidden">
            <a:xfrm>
              <a:off x="236" y="3074"/>
              <a:ext cx="168" cy="95"/>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33" name="Oval 37"/>
            <p:cNvSpPr>
              <a:spLocks noChangeArrowheads="1"/>
            </p:cNvSpPr>
            <p:nvPr/>
          </p:nvSpPr>
          <p:spPr bwMode="hidden">
            <a:xfrm>
              <a:off x="159" y="3652"/>
              <a:ext cx="196" cy="106"/>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134" name="Oval 38"/>
            <p:cNvSpPr>
              <a:spLocks noChangeArrowheads="1"/>
            </p:cNvSpPr>
            <p:nvPr/>
          </p:nvSpPr>
          <p:spPr bwMode="hidden">
            <a:xfrm>
              <a:off x="2077" y="2661"/>
              <a:ext cx="156" cy="84"/>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135" name="Oval 39"/>
            <p:cNvSpPr>
              <a:spLocks noChangeArrowheads="1"/>
            </p:cNvSpPr>
            <p:nvPr/>
          </p:nvSpPr>
          <p:spPr bwMode="hidden">
            <a:xfrm>
              <a:off x="1223" y="3076"/>
              <a:ext cx="168" cy="95"/>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136" name="Oval 40"/>
            <p:cNvSpPr>
              <a:spLocks noChangeArrowheads="1"/>
            </p:cNvSpPr>
            <p:nvPr/>
          </p:nvSpPr>
          <p:spPr bwMode="hidden">
            <a:xfrm>
              <a:off x="1686" y="2857"/>
              <a:ext cx="156" cy="90"/>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137" name="Oval 41"/>
            <p:cNvSpPr>
              <a:spLocks noChangeArrowheads="1"/>
            </p:cNvSpPr>
            <p:nvPr/>
          </p:nvSpPr>
          <p:spPr bwMode="hidden">
            <a:xfrm>
              <a:off x="750" y="2839"/>
              <a:ext cx="151" cy="89"/>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38" name="Oval 42"/>
            <p:cNvSpPr>
              <a:spLocks noChangeArrowheads="1"/>
            </p:cNvSpPr>
            <p:nvPr/>
          </p:nvSpPr>
          <p:spPr bwMode="hidden">
            <a:xfrm>
              <a:off x="367" y="2656"/>
              <a:ext cx="150" cy="84"/>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139" name="Oval 43"/>
            <p:cNvSpPr>
              <a:spLocks noChangeArrowheads="1"/>
            </p:cNvSpPr>
            <p:nvPr/>
          </p:nvSpPr>
          <p:spPr bwMode="hidden">
            <a:xfrm>
              <a:off x="1172" y="2642"/>
              <a:ext cx="156" cy="83"/>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40" name="Oval 44"/>
            <p:cNvSpPr>
              <a:spLocks noChangeArrowheads="1"/>
            </p:cNvSpPr>
            <p:nvPr/>
          </p:nvSpPr>
          <p:spPr bwMode="hidden">
            <a:xfrm>
              <a:off x="2401" y="2485"/>
              <a:ext cx="156" cy="83"/>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141" name="Oval 45"/>
            <p:cNvSpPr>
              <a:spLocks noChangeArrowheads="1"/>
            </p:cNvSpPr>
            <p:nvPr/>
          </p:nvSpPr>
          <p:spPr bwMode="hidden">
            <a:xfrm>
              <a:off x="1910" y="2314"/>
              <a:ext cx="134" cy="73"/>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42" name="Oval 46"/>
            <p:cNvSpPr>
              <a:spLocks noChangeArrowheads="1"/>
            </p:cNvSpPr>
            <p:nvPr/>
          </p:nvSpPr>
          <p:spPr bwMode="hidden">
            <a:xfrm>
              <a:off x="2254" y="2154"/>
              <a:ext cx="134" cy="61"/>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43" name="Oval 47"/>
            <p:cNvSpPr>
              <a:spLocks noChangeArrowheads="1"/>
            </p:cNvSpPr>
            <p:nvPr/>
          </p:nvSpPr>
          <p:spPr bwMode="hidden">
            <a:xfrm>
              <a:off x="2742" y="2305"/>
              <a:ext cx="140" cy="72"/>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144" name="Oval 48"/>
            <p:cNvSpPr>
              <a:spLocks noChangeArrowheads="1"/>
            </p:cNvSpPr>
            <p:nvPr/>
          </p:nvSpPr>
          <p:spPr bwMode="hidden">
            <a:xfrm>
              <a:off x="2812" y="1898"/>
              <a:ext cx="129" cy="61"/>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45" name="Oval 49"/>
            <p:cNvSpPr>
              <a:spLocks noChangeArrowheads="1"/>
            </p:cNvSpPr>
            <p:nvPr/>
          </p:nvSpPr>
          <p:spPr bwMode="hidden">
            <a:xfrm>
              <a:off x="3721" y="1792"/>
              <a:ext cx="128" cy="61"/>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46" name="Oval 50"/>
            <p:cNvSpPr>
              <a:spLocks noChangeArrowheads="1"/>
            </p:cNvSpPr>
            <p:nvPr/>
          </p:nvSpPr>
          <p:spPr bwMode="hidden">
            <a:xfrm>
              <a:off x="3528" y="1896"/>
              <a:ext cx="128" cy="61"/>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47" name="Oval 51"/>
            <p:cNvSpPr>
              <a:spLocks noChangeArrowheads="1"/>
            </p:cNvSpPr>
            <p:nvPr/>
          </p:nvSpPr>
          <p:spPr bwMode="hidden">
            <a:xfrm>
              <a:off x="3064" y="1778"/>
              <a:ext cx="128" cy="62"/>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48" name="Oval 52"/>
            <p:cNvSpPr>
              <a:spLocks noChangeArrowheads="1"/>
            </p:cNvSpPr>
            <p:nvPr/>
          </p:nvSpPr>
          <p:spPr bwMode="hidden">
            <a:xfrm>
              <a:off x="3277" y="2024"/>
              <a:ext cx="134" cy="73"/>
            </a:xfrm>
            <a:prstGeom prst="ellipse">
              <a:avLst/>
            </a:prstGeom>
            <a:gradFill rotWithShape="0">
              <a:gsLst>
                <a:gs pos="0">
                  <a:schemeClr val="bg1"/>
                </a:gs>
                <a:gs pos="100000">
                  <a:schemeClr val="bg1">
                    <a:gamma/>
                    <a:shade val="60784"/>
                    <a:invGamma/>
                  </a:schemeClr>
                </a:gs>
              </a:gsLst>
              <a:lin ang="2700000" scaled="1"/>
            </a:gradFill>
            <a:ln w="9525">
              <a:noFill/>
              <a:round/>
              <a:headEnd/>
              <a:tailEnd/>
            </a:ln>
            <a:effectLst/>
          </p:spPr>
          <p:txBody>
            <a:bodyPr/>
            <a:lstStyle/>
            <a:p>
              <a:endParaRPr lang="cs-CZ"/>
            </a:p>
          </p:txBody>
        </p:sp>
        <p:sp>
          <p:nvSpPr>
            <p:cNvPr id="4149" name="Oval 53"/>
            <p:cNvSpPr>
              <a:spLocks noChangeArrowheads="1"/>
            </p:cNvSpPr>
            <p:nvPr/>
          </p:nvSpPr>
          <p:spPr bwMode="hidden">
            <a:xfrm>
              <a:off x="3027" y="2160"/>
              <a:ext cx="133" cy="61"/>
            </a:xfrm>
            <a:prstGeom prst="ellipse">
              <a:avLst/>
            </a:prstGeom>
            <a:gradFill rotWithShape="0">
              <a:gsLst>
                <a:gs pos="0">
                  <a:schemeClr val="bg1"/>
                </a:gs>
                <a:gs pos="100000">
                  <a:schemeClr val="bg1">
                    <a:gamma/>
                    <a:shade val="60784"/>
                    <a:invGamma/>
                  </a:schemeClr>
                </a:gs>
              </a:gsLst>
              <a:lin ang="2700000" scaled="1"/>
            </a:gradFill>
            <a:ln w="9525">
              <a:noFill/>
              <a:round/>
              <a:headEnd/>
              <a:tailEnd/>
            </a:ln>
            <a:effectLst/>
          </p:spPr>
          <p:txBody>
            <a:bodyPr/>
            <a:lstStyle/>
            <a:p>
              <a:endParaRPr lang="cs-CZ"/>
            </a:p>
          </p:txBody>
        </p:sp>
        <p:sp>
          <p:nvSpPr>
            <p:cNvPr id="4150" name="Oval 54"/>
            <p:cNvSpPr>
              <a:spLocks noChangeArrowheads="1"/>
            </p:cNvSpPr>
            <p:nvPr/>
          </p:nvSpPr>
          <p:spPr bwMode="hidden">
            <a:xfrm>
              <a:off x="1569" y="2453"/>
              <a:ext cx="150" cy="90"/>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51" name="Oval 55"/>
            <p:cNvSpPr>
              <a:spLocks noChangeArrowheads="1"/>
            </p:cNvSpPr>
            <p:nvPr/>
          </p:nvSpPr>
          <p:spPr bwMode="hidden">
            <a:xfrm>
              <a:off x="1863" y="2028"/>
              <a:ext cx="139" cy="6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152" name="Oval 56"/>
            <p:cNvSpPr>
              <a:spLocks noChangeArrowheads="1"/>
            </p:cNvSpPr>
            <p:nvPr/>
          </p:nvSpPr>
          <p:spPr bwMode="hidden">
            <a:xfrm>
              <a:off x="1513" y="2175"/>
              <a:ext cx="139" cy="6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153" name="Oval 57"/>
            <p:cNvSpPr>
              <a:spLocks noChangeArrowheads="1"/>
            </p:cNvSpPr>
            <p:nvPr/>
          </p:nvSpPr>
          <p:spPr bwMode="hidden">
            <a:xfrm>
              <a:off x="1191" y="2311"/>
              <a:ext cx="134" cy="72"/>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154" name="Oval 58"/>
            <p:cNvSpPr>
              <a:spLocks noChangeArrowheads="1"/>
            </p:cNvSpPr>
            <p:nvPr/>
          </p:nvSpPr>
          <p:spPr bwMode="hidden">
            <a:xfrm>
              <a:off x="1154" y="2047"/>
              <a:ext cx="134"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155" name="Oval 59"/>
            <p:cNvSpPr>
              <a:spLocks noChangeArrowheads="1"/>
            </p:cNvSpPr>
            <p:nvPr/>
          </p:nvSpPr>
          <p:spPr bwMode="hidden">
            <a:xfrm>
              <a:off x="1142" y="1803"/>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156" name="Oval 60"/>
            <p:cNvSpPr>
              <a:spLocks noChangeArrowheads="1"/>
            </p:cNvSpPr>
            <p:nvPr/>
          </p:nvSpPr>
          <p:spPr bwMode="hidden">
            <a:xfrm>
              <a:off x="1500" y="1912"/>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157" name="Oval 61"/>
            <p:cNvSpPr>
              <a:spLocks noChangeArrowheads="1"/>
            </p:cNvSpPr>
            <p:nvPr/>
          </p:nvSpPr>
          <p:spPr bwMode="hidden">
            <a:xfrm>
              <a:off x="1804" y="1801"/>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158" name="Oval 62"/>
            <p:cNvSpPr>
              <a:spLocks noChangeArrowheads="1"/>
            </p:cNvSpPr>
            <p:nvPr/>
          </p:nvSpPr>
          <p:spPr bwMode="hidden">
            <a:xfrm>
              <a:off x="2159" y="1905"/>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159" name="Oval 63"/>
            <p:cNvSpPr>
              <a:spLocks noChangeArrowheads="1"/>
            </p:cNvSpPr>
            <p:nvPr/>
          </p:nvSpPr>
          <p:spPr bwMode="hidden">
            <a:xfrm>
              <a:off x="2432" y="1787"/>
              <a:ext cx="128"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160" name="Oval 64"/>
            <p:cNvSpPr>
              <a:spLocks noChangeArrowheads="1"/>
            </p:cNvSpPr>
            <p:nvPr/>
          </p:nvSpPr>
          <p:spPr bwMode="hidden">
            <a:xfrm>
              <a:off x="470" y="2032"/>
              <a:ext cx="134" cy="73"/>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61" name="Oval 65"/>
            <p:cNvSpPr>
              <a:spLocks noChangeArrowheads="1"/>
            </p:cNvSpPr>
            <p:nvPr/>
          </p:nvSpPr>
          <p:spPr bwMode="hidden">
            <a:xfrm>
              <a:off x="68" y="2166"/>
              <a:ext cx="134" cy="73"/>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62" name="Oval 66"/>
            <p:cNvSpPr>
              <a:spLocks noChangeArrowheads="1"/>
            </p:cNvSpPr>
            <p:nvPr/>
          </p:nvSpPr>
          <p:spPr bwMode="hidden">
            <a:xfrm>
              <a:off x="798" y="1916"/>
              <a:ext cx="128" cy="6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63" name="Oval 67"/>
            <p:cNvSpPr>
              <a:spLocks noChangeArrowheads="1"/>
            </p:cNvSpPr>
            <p:nvPr/>
          </p:nvSpPr>
          <p:spPr bwMode="hidden">
            <a:xfrm>
              <a:off x="455" y="1797"/>
              <a:ext cx="128" cy="6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164" name="Oval 68"/>
            <p:cNvSpPr>
              <a:spLocks noChangeArrowheads="1"/>
            </p:cNvSpPr>
            <p:nvPr/>
          </p:nvSpPr>
          <p:spPr bwMode="hidden">
            <a:xfrm>
              <a:off x="113" y="1901"/>
              <a:ext cx="128" cy="6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165" name="Oval 69"/>
            <p:cNvSpPr>
              <a:spLocks noChangeArrowheads="1"/>
            </p:cNvSpPr>
            <p:nvPr/>
          </p:nvSpPr>
          <p:spPr bwMode="hidden">
            <a:xfrm>
              <a:off x="432" y="2323"/>
              <a:ext cx="139"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166" name="Oval 70"/>
            <p:cNvSpPr>
              <a:spLocks noChangeArrowheads="1"/>
            </p:cNvSpPr>
            <p:nvPr/>
          </p:nvSpPr>
          <p:spPr bwMode="hidden">
            <a:xfrm>
              <a:off x="814" y="2178"/>
              <a:ext cx="134" cy="6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167" name="Oval 71"/>
            <p:cNvSpPr>
              <a:spLocks noChangeArrowheads="1"/>
            </p:cNvSpPr>
            <p:nvPr/>
          </p:nvSpPr>
          <p:spPr bwMode="hidden">
            <a:xfrm>
              <a:off x="789" y="2472"/>
              <a:ext cx="156" cy="89"/>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168" name="Oval 72"/>
            <p:cNvSpPr>
              <a:spLocks noChangeArrowheads="1"/>
            </p:cNvSpPr>
            <p:nvPr/>
          </p:nvSpPr>
          <p:spPr bwMode="hidden">
            <a:xfrm>
              <a:off x="2544" y="2015"/>
              <a:ext cx="140" cy="72"/>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169" name="Oval 73"/>
            <p:cNvSpPr>
              <a:spLocks noChangeArrowheads="1"/>
            </p:cNvSpPr>
            <p:nvPr/>
          </p:nvSpPr>
          <p:spPr bwMode="hidden">
            <a:xfrm>
              <a:off x="1457" y="1700"/>
              <a:ext cx="123"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70" name="Oval 74"/>
            <p:cNvSpPr>
              <a:spLocks noChangeArrowheads="1"/>
            </p:cNvSpPr>
            <p:nvPr/>
          </p:nvSpPr>
          <p:spPr bwMode="hidden">
            <a:xfrm>
              <a:off x="1747" y="1599"/>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71" name="Oval 75"/>
            <p:cNvSpPr>
              <a:spLocks noChangeArrowheads="1"/>
            </p:cNvSpPr>
            <p:nvPr/>
          </p:nvSpPr>
          <p:spPr bwMode="hidden">
            <a:xfrm>
              <a:off x="1385" y="1506"/>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72" name="Oval 76"/>
            <p:cNvSpPr>
              <a:spLocks noChangeArrowheads="1"/>
            </p:cNvSpPr>
            <p:nvPr/>
          </p:nvSpPr>
          <p:spPr bwMode="hidden">
            <a:xfrm>
              <a:off x="1093" y="1595"/>
              <a:ext cx="123"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73" name="Oval 77"/>
            <p:cNvSpPr>
              <a:spLocks noChangeArrowheads="1"/>
            </p:cNvSpPr>
            <p:nvPr/>
          </p:nvSpPr>
          <p:spPr bwMode="hidden">
            <a:xfrm>
              <a:off x="792" y="1690"/>
              <a:ext cx="124" cy="5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174" name="Oval 78"/>
            <p:cNvSpPr>
              <a:spLocks noChangeArrowheads="1"/>
            </p:cNvSpPr>
            <p:nvPr/>
          </p:nvSpPr>
          <p:spPr bwMode="hidden">
            <a:xfrm>
              <a:off x="2011" y="1512"/>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75" name="Oval 79"/>
            <p:cNvSpPr>
              <a:spLocks noChangeArrowheads="1"/>
            </p:cNvSpPr>
            <p:nvPr/>
          </p:nvSpPr>
          <p:spPr bwMode="hidden">
            <a:xfrm>
              <a:off x="2087" y="1696"/>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76" name="Oval 80"/>
            <p:cNvSpPr>
              <a:spLocks noChangeArrowheads="1"/>
            </p:cNvSpPr>
            <p:nvPr/>
          </p:nvSpPr>
          <p:spPr bwMode="hidden">
            <a:xfrm>
              <a:off x="2345" y="1601"/>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77" name="Oval 81"/>
            <p:cNvSpPr>
              <a:spLocks noChangeArrowheads="1"/>
            </p:cNvSpPr>
            <p:nvPr/>
          </p:nvSpPr>
          <p:spPr bwMode="hidden">
            <a:xfrm>
              <a:off x="2684" y="1686"/>
              <a:ext cx="123"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78" name="Oval 82"/>
            <p:cNvSpPr>
              <a:spLocks noChangeArrowheads="1"/>
            </p:cNvSpPr>
            <p:nvPr/>
          </p:nvSpPr>
          <p:spPr bwMode="hidden">
            <a:xfrm>
              <a:off x="806" y="1512"/>
              <a:ext cx="123" cy="50"/>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179" name="Oval 83"/>
            <p:cNvSpPr>
              <a:spLocks noChangeArrowheads="1"/>
            </p:cNvSpPr>
            <p:nvPr/>
          </p:nvSpPr>
          <p:spPr bwMode="hidden">
            <a:xfrm>
              <a:off x="495" y="1597"/>
              <a:ext cx="123" cy="50"/>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180" name="Oval 84"/>
            <p:cNvSpPr>
              <a:spLocks noChangeArrowheads="1"/>
            </p:cNvSpPr>
            <p:nvPr/>
          </p:nvSpPr>
          <p:spPr bwMode="hidden">
            <a:xfrm>
              <a:off x="228" y="1508"/>
              <a:ext cx="123" cy="50"/>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181" name="Oval 85"/>
            <p:cNvSpPr>
              <a:spLocks noChangeArrowheads="1"/>
            </p:cNvSpPr>
            <p:nvPr/>
          </p:nvSpPr>
          <p:spPr bwMode="hidden">
            <a:xfrm>
              <a:off x="157" y="1698"/>
              <a:ext cx="123" cy="50"/>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182" name="Oval 86"/>
            <p:cNvSpPr>
              <a:spLocks noChangeArrowheads="1"/>
            </p:cNvSpPr>
            <p:nvPr/>
          </p:nvSpPr>
          <p:spPr bwMode="hidden">
            <a:xfrm>
              <a:off x="2887" y="1595"/>
              <a:ext cx="124" cy="50"/>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183" name="Oval 87"/>
            <p:cNvSpPr>
              <a:spLocks noChangeArrowheads="1"/>
            </p:cNvSpPr>
            <p:nvPr/>
          </p:nvSpPr>
          <p:spPr bwMode="hidden">
            <a:xfrm>
              <a:off x="3079" y="1511"/>
              <a:ext cx="124" cy="5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184" name="Oval 88"/>
            <p:cNvSpPr>
              <a:spLocks noChangeArrowheads="1"/>
            </p:cNvSpPr>
            <p:nvPr/>
          </p:nvSpPr>
          <p:spPr bwMode="hidden">
            <a:xfrm>
              <a:off x="3270" y="1688"/>
              <a:ext cx="124"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85" name="Oval 89"/>
            <p:cNvSpPr>
              <a:spLocks noChangeArrowheads="1"/>
            </p:cNvSpPr>
            <p:nvPr/>
          </p:nvSpPr>
          <p:spPr bwMode="hidden">
            <a:xfrm>
              <a:off x="3453" y="1599"/>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86" name="Oval 90"/>
            <p:cNvSpPr>
              <a:spLocks noChangeArrowheads="1"/>
            </p:cNvSpPr>
            <p:nvPr/>
          </p:nvSpPr>
          <p:spPr bwMode="hidden">
            <a:xfrm>
              <a:off x="3651" y="1506"/>
              <a:ext cx="123"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87" name="Oval 91"/>
            <p:cNvSpPr>
              <a:spLocks noChangeArrowheads="1"/>
            </p:cNvSpPr>
            <p:nvPr/>
          </p:nvSpPr>
          <p:spPr bwMode="hidden">
            <a:xfrm>
              <a:off x="4251" y="1513"/>
              <a:ext cx="124"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188" name="Oval 92"/>
            <p:cNvSpPr>
              <a:spLocks noChangeArrowheads="1"/>
            </p:cNvSpPr>
            <p:nvPr/>
          </p:nvSpPr>
          <p:spPr bwMode="hidden">
            <a:xfrm>
              <a:off x="3901" y="1701"/>
              <a:ext cx="128" cy="50"/>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189" name="Oval 93"/>
            <p:cNvSpPr>
              <a:spLocks noChangeArrowheads="1"/>
            </p:cNvSpPr>
            <p:nvPr/>
          </p:nvSpPr>
          <p:spPr bwMode="hidden">
            <a:xfrm>
              <a:off x="4086" y="1608"/>
              <a:ext cx="128" cy="50"/>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190" name="Oval 94"/>
            <p:cNvSpPr>
              <a:spLocks noChangeArrowheads="1"/>
            </p:cNvSpPr>
            <p:nvPr/>
          </p:nvSpPr>
          <p:spPr bwMode="hidden">
            <a:xfrm>
              <a:off x="1282" y="3653"/>
              <a:ext cx="196" cy="111"/>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191" name="Oval 95"/>
            <p:cNvSpPr>
              <a:spLocks noChangeArrowheads="1"/>
            </p:cNvSpPr>
            <p:nvPr/>
          </p:nvSpPr>
          <p:spPr bwMode="hidden">
            <a:xfrm>
              <a:off x="707" y="4014"/>
              <a:ext cx="191" cy="112"/>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192" name="Oval 96"/>
            <p:cNvSpPr>
              <a:spLocks noChangeArrowheads="1"/>
            </p:cNvSpPr>
            <p:nvPr/>
          </p:nvSpPr>
          <p:spPr bwMode="hidden">
            <a:xfrm>
              <a:off x="2229" y="3090"/>
              <a:ext cx="168" cy="95"/>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193" name="Oval 97"/>
            <p:cNvSpPr>
              <a:spLocks noChangeArrowheads="1"/>
            </p:cNvSpPr>
            <p:nvPr/>
          </p:nvSpPr>
          <p:spPr bwMode="hidden">
            <a:xfrm>
              <a:off x="2604" y="2867"/>
              <a:ext cx="156" cy="89"/>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194" name="Oval 98"/>
            <p:cNvSpPr>
              <a:spLocks noChangeArrowheads="1"/>
            </p:cNvSpPr>
            <p:nvPr/>
          </p:nvSpPr>
          <p:spPr bwMode="hidden">
            <a:xfrm>
              <a:off x="2907" y="2668"/>
              <a:ext cx="156" cy="84"/>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195" name="Oval 99"/>
            <p:cNvSpPr>
              <a:spLocks noChangeArrowheads="1"/>
            </p:cNvSpPr>
            <p:nvPr/>
          </p:nvSpPr>
          <p:spPr bwMode="hidden">
            <a:xfrm>
              <a:off x="3248" y="2454"/>
              <a:ext cx="150" cy="90"/>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196" name="Oval 100"/>
            <p:cNvSpPr>
              <a:spLocks noChangeArrowheads="1"/>
            </p:cNvSpPr>
            <p:nvPr/>
          </p:nvSpPr>
          <p:spPr bwMode="hidden">
            <a:xfrm>
              <a:off x="1801" y="3360"/>
              <a:ext cx="168" cy="95"/>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197" name="Oval 101"/>
            <p:cNvSpPr>
              <a:spLocks noChangeArrowheads="1"/>
            </p:cNvSpPr>
            <p:nvPr/>
          </p:nvSpPr>
          <p:spPr bwMode="hidden">
            <a:xfrm>
              <a:off x="3512" y="2302"/>
              <a:ext cx="134" cy="73"/>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198" name="Oval 102"/>
            <p:cNvSpPr>
              <a:spLocks noChangeArrowheads="1"/>
            </p:cNvSpPr>
            <p:nvPr/>
          </p:nvSpPr>
          <p:spPr bwMode="hidden">
            <a:xfrm>
              <a:off x="3980" y="2014"/>
              <a:ext cx="134" cy="72"/>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199" name="Oval 103"/>
            <p:cNvSpPr>
              <a:spLocks noChangeArrowheads="1"/>
            </p:cNvSpPr>
            <p:nvPr/>
          </p:nvSpPr>
          <p:spPr bwMode="hidden">
            <a:xfrm>
              <a:off x="3753" y="2158"/>
              <a:ext cx="134" cy="61"/>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200" name="Oval 104"/>
            <p:cNvSpPr>
              <a:spLocks noChangeArrowheads="1"/>
            </p:cNvSpPr>
            <p:nvPr/>
          </p:nvSpPr>
          <p:spPr bwMode="hidden">
            <a:xfrm>
              <a:off x="4176" y="1898"/>
              <a:ext cx="128"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01" name="Oval 105"/>
            <p:cNvSpPr>
              <a:spLocks noChangeArrowheads="1"/>
            </p:cNvSpPr>
            <p:nvPr/>
          </p:nvSpPr>
          <p:spPr bwMode="hidden">
            <a:xfrm>
              <a:off x="4338" y="1797"/>
              <a:ext cx="129"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02" name="Oval 106"/>
            <p:cNvSpPr>
              <a:spLocks noChangeArrowheads="1"/>
            </p:cNvSpPr>
            <p:nvPr/>
          </p:nvSpPr>
          <p:spPr bwMode="hidden">
            <a:xfrm>
              <a:off x="4505" y="1700"/>
              <a:ext cx="124" cy="51"/>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4203" name="Oval 107"/>
            <p:cNvSpPr>
              <a:spLocks noChangeArrowheads="1"/>
            </p:cNvSpPr>
            <p:nvPr/>
          </p:nvSpPr>
          <p:spPr bwMode="hidden">
            <a:xfrm>
              <a:off x="4661" y="1603"/>
              <a:ext cx="123" cy="50"/>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4204" name="Oval 108"/>
            <p:cNvSpPr>
              <a:spLocks noChangeArrowheads="1"/>
            </p:cNvSpPr>
            <p:nvPr/>
          </p:nvSpPr>
          <p:spPr bwMode="hidden">
            <a:xfrm>
              <a:off x="4803" y="1512"/>
              <a:ext cx="128" cy="51"/>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205" name="Oval 109"/>
            <p:cNvSpPr>
              <a:spLocks noChangeArrowheads="1"/>
            </p:cNvSpPr>
            <p:nvPr/>
          </p:nvSpPr>
          <p:spPr bwMode="hidden">
            <a:xfrm>
              <a:off x="4930" y="1431"/>
              <a:ext cx="111" cy="50"/>
            </a:xfrm>
            <a:prstGeom prst="ellipse">
              <a:avLst/>
            </a:prstGeom>
            <a:gradFill rotWithShape="0">
              <a:gsLst>
                <a:gs pos="0">
                  <a:schemeClr val="bg2"/>
                </a:gs>
                <a:gs pos="100000">
                  <a:schemeClr val="bg2">
                    <a:gamma/>
                    <a:shade val="60784"/>
                    <a:invGamma/>
                  </a:schemeClr>
                </a:gs>
              </a:gsLst>
              <a:lin ang="2700000" scaled="1"/>
            </a:gradFill>
            <a:ln w="9525">
              <a:noFill/>
              <a:round/>
              <a:headEnd/>
              <a:tailEnd/>
            </a:ln>
            <a:effectLst/>
          </p:spPr>
          <p:txBody>
            <a:bodyPr/>
            <a:lstStyle/>
            <a:p>
              <a:endParaRPr lang="cs-CZ"/>
            </a:p>
          </p:txBody>
        </p:sp>
        <p:sp>
          <p:nvSpPr>
            <p:cNvPr id="4206" name="Oval 110"/>
            <p:cNvSpPr>
              <a:spLocks noChangeArrowheads="1"/>
            </p:cNvSpPr>
            <p:nvPr/>
          </p:nvSpPr>
          <p:spPr bwMode="hidden">
            <a:xfrm>
              <a:off x="3835" y="1430"/>
              <a:ext cx="112" cy="50"/>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207" name="Oval 111"/>
            <p:cNvSpPr>
              <a:spLocks noChangeArrowheads="1"/>
            </p:cNvSpPr>
            <p:nvPr/>
          </p:nvSpPr>
          <p:spPr bwMode="hidden">
            <a:xfrm>
              <a:off x="3286" y="1430"/>
              <a:ext cx="112" cy="50"/>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208" name="Oval 112"/>
            <p:cNvSpPr>
              <a:spLocks noChangeArrowheads="1"/>
            </p:cNvSpPr>
            <p:nvPr/>
          </p:nvSpPr>
          <p:spPr bwMode="hidden">
            <a:xfrm>
              <a:off x="2972" y="1366"/>
              <a:ext cx="111" cy="5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209" name="Oval 113"/>
            <p:cNvSpPr>
              <a:spLocks noChangeArrowheads="1"/>
            </p:cNvSpPr>
            <p:nvPr/>
          </p:nvSpPr>
          <p:spPr bwMode="hidden">
            <a:xfrm>
              <a:off x="3152" y="1292"/>
              <a:ext cx="112" cy="50"/>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210" name="Oval 114"/>
            <p:cNvSpPr>
              <a:spLocks noChangeArrowheads="1"/>
            </p:cNvSpPr>
            <p:nvPr/>
          </p:nvSpPr>
          <p:spPr bwMode="hidden">
            <a:xfrm>
              <a:off x="3020" y="1170"/>
              <a:ext cx="112"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211" name="Oval 115"/>
            <p:cNvSpPr>
              <a:spLocks noChangeArrowheads="1"/>
            </p:cNvSpPr>
            <p:nvPr/>
          </p:nvSpPr>
          <p:spPr bwMode="hidden">
            <a:xfrm>
              <a:off x="2443" y="1368"/>
              <a:ext cx="112" cy="51"/>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212" name="Oval 116"/>
            <p:cNvSpPr>
              <a:spLocks noChangeArrowheads="1"/>
            </p:cNvSpPr>
            <p:nvPr/>
          </p:nvSpPr>
          <p:spPr bwMode="hidden">
            <a:xfrm>
              <a:off x="2301" y="1220"/>
              <a:ext cx="112" cy="5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213" name="Oval 117"/>
            <p:cNvSpPr>
              <a:spLocks noChangeArrowheads="1"/>
            </p:cNvSpPr>
            <p:nvPr/>
          </p:nvSpPr>
          <p:spPr bwMode="hidden">
            <a:xfrm>
              <a:off x="2095" y="1284"/>
              <a:ext cx="112" cy="5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214" name="Oval 118"/>
            <p:cNvSpPr>
              <a:spLocks noChangeArrowheads="1"/>
            </p:cNvSpPr>
            <p:nvPr/>
          </p:nvSpPr>
          <p:spPr bwMode="hidden">
            <a:xfrm>
              <a:off x="2228" y="1442"/>
              <a:ext cx="111" cy="50"/>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215" name="Oval 119"/>
            <p:cNvSpPr>
              <a:spLocks noChangeArrowheads="1"/>
            </p:cNvSpPr>
            <p:nvPr/>
          </p:nvSpPr>
          <p:spPr bwMode="hidden">
            <a:xfrm>
              <a:off x="1109" y="1424"/>
              <a:ext cx="112" cy="50"/>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216" name="Oval 120"/>
            <p:cNvSpPr>
              <a:spLocks noChangeArrowheads="1"/>
            </p:cNvSpPr>
            <p:nvPr/>
          </p:nvSpPr>
          <p:spPr bwMode="hidden">
            <a:xfrm>
              <a:off x="611" y="1284"/>
              <a:ext cx="111" cy="51"/>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17" name="Oval 121"/>
            <p:cNvSpPr>
              <a:spLocks noChangeArrowheads="1"/>
            </p:cNvSpPr>
            <p:nvPr/>
          </p:nvSpPr>
          <p:spPr bwMode="hidden">
            <a:xfrm>
              <a:off x="305" y="1358"/>
              <a:ext cx="111" cy="51"/>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18" name="Oval 122"/>
            <p:cNvSpPr>
              <a:spLocks noChangeArrowheads="1"/>
            </p:cNvSpPr>
            <p:nvPr/>
          </p:nvSpPr>
          <p:spPr bwMode="hidden">
            <a:xfrm>
              <a:off x="156" y="1154"/>
              <a:ext cx="112" cy="50"/>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19" name="Oval 123"/>
            <p:cNvSpPr>
              <a:spLocks noChangeArrowheads="1"/>
            </p:cNvSpPr>
            <p:nvPr/>
          </p:nvSpPr>
          <p:spPr bwMode="hidden">
            <a:xfrm>
              <a:off x="4538" y="1365"/>
              <a:ext cx="106" cy="45"/>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220" name="Oval 124"/>
            <p:cNvSpPr>
              <a:spLocks noChangeArrowheads="1"/>
            </p:cNvSpPr>
            <p:nvPr/>
          </p:nvSpPr>
          <p:spPr bwMode="hidden">
            <a:xfrm>
              <a:off x="4407" y="1440"/>
              <a:ext cx="105" cy="44"/>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221" name="Oval 125"/>
            <p:cNvSpPr>
              <a:spLocks noChangeArrowheads="1"/>
            </p:cNvSpPr>
            <p:nvPr/>
          </p:nvSpPr>
          <p:spPr bwMode="hidden">
            <a:xfrm>
              <a:off x="3992" y="1356"/>
              <a:ext cx="106" cy="45"/>
            </a:xfrm>
            <a:prstGeom prst="ellipse">
              <a:avLst/>
            </a:prstGeom>
            <a:gradFill rotWithShape="0">
              <a:gsLst>
                <a:gs pos="0">
                  <a:schemeClr val="bg1"/>
                </a:gs>
                <a:gs pos="100000">
                  <a:schemeClr val="bg1">
                    <a:gamma/>
                    <a:shade val="66667"/>
                    <a:invGamma/>
                  </a:schemeClr>
                </a:gs>
              </a:gsLst>
              <a:lin ang="2700000" scaled="1"/>
            </a:gradFill>
            <a:ln w="9525">
              <a:noFill/>
              <a:round/>
              <a:headEnd/>
              <a:tailEnd/>
            </a:ln>
            <a:effectLst/>
          </p:spPr>
          <p:txBody>
            <a:bodyPr/>
            <a:lstStyle/>
            <a:p>
              <a:endParaRPr lang="cs-CZ"/>
            </a:p>
          </p:txBody>
        </p:sp>
        <p:sp>
          <p:nvSpPr>
            <p:cNvPr id="4222" name="Oval 126"/>
            <p:cNvSpPr>
              <a:spLocks noChangeArrowheads="1"/>
            </p:cNvSpPr>
            <p:nvPr/>
          </p:nvSpPr>
          <p:spPr bwMode="hidden">
            <a:xfrm>
              <a:off x="3466" y="1356"/>
              <a:ext cx="106" cy="45"/>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223" name="Oval 127"/>
            <p:cNvSpPr>
              <a:spLocks noChangeArrowheads="1"/>
            </p:cNvSpPr>
            <p:nvPr/>
          </p:nvSpPr>
          <p:spPr bwMode="hidden">
            <a:xfrm>
              <a:off x="2852" y="1228"/>
              <a:ext cx="106" cy="44"/>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224" name="Oval 128"/>
            <p:cNvSpPr>
              <a:spLocks noChangeArrowheads="1"/>
            </p:cNvSpPr>
            <p:nvPr/>
          </p:nvSpPr>
          <p:spPr bwMode="hidden">
            <a:xfrm>
              <a:off x="2678" y="1109"/>
              <a:ext cx="106" cy="44"/>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225" name="Oval 129"/>
            <p:cNvSpPr>
              <a:spLocks noChangeArrowheads="1"/>
            </p:cNvSpPr>
            <p:nvPr/>
          </p:nvSpPr>
          <p:spPr bwMode="hidden">
            <a:xfrm>
              <a:off x="2859" y="1045"/>
              <a:ext cx="106" cy="45"/>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226" name="Oval 130"/>
            <p:cNvSpPr>
              <a:spLocks noChangeArrowheads="1"/>
            </p:cNvSpPr>
            <p:nvPr/>
          </p:nvSpPr>
          <p:spPr bwMode="hidden">
            <a:xfrm>
              <a:off x="1942" y="1040"/>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27" name="Oval 131"/>
            <p:cNvSpPr>
              <a:spLocks noChangeArrowheads="1"/>
            </p:cNvSpPr>
            <p:nvPr/>
          </p:nvSpPr>
          <p:spPr bwMode="hidden">
            <a:xfrm>
              <a:off x="1088" y="1277"/>
              <a:ext cx="106"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28" name="Oval 132"/>
            <p:cNvSpPr>
              <a:spLocks noChangeArrowheads="1"/>
            </p:cNvSpPr>
            <p:nvPr/>
          </p:nvSpPr>
          <p:spPr bwMode="hidden">
            <a:xfrm>
              <a:off x="827" y="1350"/>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29" name="Oval 133"/>
            <p:cNvSpPr>
              <a:spLocks noChangeArrowheads="1"/>
            </p:cNvSpPr>
            <p:nvPr/>
          </p:nvSpPr>
          <p:spPr bwMode="hidden">
            <a:xfrm>
              <a:off x="537" y="1428"/>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30" name="Oval 134"/>
            <p:cNvSpPr>
              <a:spLocks noChangeArrowheads="1"/>
            </p:cNvSpPr>
            <p:nvPr/>
          </p:nvSpPr>
          <p:spPr bwMode="hidden">
            <a:xfrm>
              <a:off x="635" y="1060"/>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31" name="Oval 135"/>
            <p:cNvSpPr>
              <a:spLocks noChangeArrowheads="1"/>
            </p:cNvSpPr>
            <p:nvPr/>
          </p:nvSpPr>
          <p:spPr bwMode="hidden">
            <a:xfrm>
              <a:off x="1540" y="1050"/>
              <a:ext cx="106"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32" name="Oval 136"/>
            <p:cNvSpPr>
              <a:spLocks noChangeArrowheads="1"/>
            </p:cNvSpPr>
            <p:nvPr/>
          </p:nvSpPr>
          <p:spPr bwMode="hidden">
            <a:xfrm>
              <a:off x="1120" y="1063"/>
              <a:ext cx="105"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33" name="Oval 137"/>
            <p:cNvSpPr>
              <a:spLocks noChangeArrowheads="1"/>
            </p:cNvSpPr>
            <p:nvPr/>
          </p:nvSpPr>
          <p:spPr bwMode="hidden">
            <a:xfrm>
              <a:off x="4131" y="1284"/>
              <a:ext cx="111" cy="45"/>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234" name="Oval 138"/>
            <p:cNvSpPr>
              <a:spLocks noChangeArrowheads="1"/>
            </p:cNvSpPr>
            <p:nvPr/>
          </p:nvSpPr>
          <p:spPr bwMode="hidden">
            <a:xfrm>
              <a:off x="3477" y="1163"/>
              <a:ext cx="112" cy="45"/>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235" name="Oval 139"/>
            <p:cNvSpPr>
              <a:spLocks noChangeArrowheads="1"/>
            </p:cNvSpPr>
            <p:nvPr/>
          </p:nvSpPr>
          <p:spPr bwMode="hidden">
            <a:xfrm>
              <a:off x="3315" y="1229"/>
              <a:ext cx="112" cy="45"/>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236" name="Oval 140"/>
            <p:cNvSpPr>
              <a:spLocks noChangeArrowheads="1"/>
            </p:cNvSpPr>
            <p:nvPr/>
          </p:nvSpPr>
          <p:spPr bwMode="hidden">
            <a:xfrm>
              <a:off x="3174" y="1112"/>
              <a:ext cx="112" cy="44"/>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237" name="Oval 141"/>
            <p:cNvSpPr>
              <a:spLocks noChangeArrowheads="1"/>
            </p:cNvSpPr>
            <p:nvPr/>
          </p:nvSpPr>
          <p:spPr bwMode="hidden">
            <a:xfrm>
              <a:off x="2396" y="1051"/>
              <a:ext cx="112"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238" name="Oval 142"/>
            <p:cNvSpPr>
              <a:spLocks noChangeArrowheads="1"/>
            </p:cNvSpPr>
            <p:nvPr/>
          </p:nvSpPr>
          <p:spPr bwMode="hidden">
            <a:xfrm>
              <a:off x="2769" y="1446"/>
              <a:ext cx="111" cy="44"/>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239" name="Oval 143"/>
            <p:cNvSpPr>
              <a:spLocks noChangeArrowheads="1"/>
            </p:cNvSpPr>
            <p:nvPr/>
          </p:nvSpPr>
          <p:spPr bwMode="hidden">
            <a:xfrm>
              <a:off x="2656" y="1294"/>
              <a:ext cx="112" cy="45"/>
            </a:xfrm>
            <a:prstGeom prst="ellipse">
              <a:avLst/>
            </a:prstGeom>
            <a:gradFill rotWithShape="0">
              <a:gsLst>
                <a:gs pos="0">
                  <a:schemeClr val="bg1"/>
                </a:gs>
                <a:gs pos="100000">
                  <a:schemeClr val="bg1">
                    <a:gamma/>
                    <a:shade val="81961"/>
                    <a:invGamma/>
                  </a:schemeClr>
                </a:gs>
              </a:gsLst>
              <a:lin ang="2700000" scaled="1"/>
            </a:gradFill>
            <a:ln w="9525">
              <a:noFill/>
              <a:round/>
              <a:headEnd/>
              <a:tailEnd/>
            </a:ln>
            <a:effectLst/>
          </p:spPr>
          <p:txBody>
            <a:bodyPr/>
            <a:lstStyle/>
            <a:p>
              <a:endParaRPr lang="cs-CZ"/>
            </a:p>
          </p:txBody>
        </p:sp>
        <p:sp>
          <p:nvSpPr>
            <p:cNvPr id="4240" name="Oval 144"/>
            <p:cNvSpPr>
              <a:spLocks noChangeArrowheads="1"/>
            </p:cNvSpPr>
            <p:nvPr/>
          </p:nvSpPr>
          <p:spPr bwMode="hidden">
            <a:xfrm>
              <a:off x="2501" y="1159"/>
              <a:ext cx="111" cy="45"/>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241" name="Oval 145"/>
            <p:cNvSpPr>
              <a:spLocks noChangeArrowheads="1"/>
            </p:cNvSpPr>
            <p:nvPr/>
          </p:nvSpPr>
          <p:spPr bwMode="hidden">
            <a:xfrm>
              <a:off x="2222" y="1101"/>
              <a:ext cx="112" cy="44"/>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242" name="Oval 146"/>
            <p:cNvSpPr>
              <a:spLocks noChangeArrowheads="1"/>
            </p:cNvSpPr>
            <p:nvPr/>
          </p:nvSpPr>
          <p:spPr bwMode="hidden">
            <a:xfrm>
              <a:off x="2029" y="1162"/>
              <a:ext cx="111"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243" name="Oval 147"/>
            <p:cNvSpPr>
              <a:spLocks noChangeArrowheads="1"/>
            </p:cNvSpPr>
            <p:nvPr/>
          </p:nvSpPr>
          <p:spPr bwMode="hidden">
            <a:xfrm>
              <a:off x="1875" y="1356"/>
              <a:ext cx="112" cy="45"/>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244" name="Oval 148"/>
            <p:cNvSpPr>
              <a:spLocks noChangeArrowheads="1"/>
            </p:cNvSpPr>
            <p:nvPr/>
          </p:nvSpPr>
          <p:spPr bwMode="hidden">
            <a:xfrm>
              <a:off x="1809" y="1223"/>
              <a:ext cx="111"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245" name="Oval 149"/>
            <p:cNvSpPr>
              <a:spLocks noChangeArrowheads="1"/>
            </p:cNvSpPr>
            <p:nvPr/>
          </p:nvSpPr>
          <p:spPr bwMode="hidden">
            <a:xfrm>
              <a:off x="1738" y="1098"/>
              <a:ext cx="112"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46" name="Oval 150"/>
            <p:cNvSpPr>
              <a:spLocks noChangeArrowheads="1"/>
            </p:cNvSpPr>
            <p:nvPr/>
          </p:nvSpPr>
          <p:spPr bwMode="hidden">
            <a:xfrm>
              <a:off x="1583" y="1289"/>
              <a:ext cx="112"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247" name="Oval 151"/>
            <p:cNvSpPr>
              <a:spLocks noChangeArrowheads="1"/>
            </p:cNvSpPr>
            <p:nvPr/>
          </p:nvSpPr>
          <p:spPr bwMode="hidden">
            <a:xfrm>
              <a:off x="1379" y="1343"/>
              <a:ext cx="112" cy="45"/>
            </a:xfrm>
            <a:prstGeom prst="ellipse">
              <a:avLst/>
            </a:prstGeom>
            <a:gradFill rotWithShape="0">
              <a:gsLst>
                <a:gs pos="0">
                  <a:schemeClr val="bg1"/>
                </a:gs>
                <a:gs pos="100000">
                  <a:schemeClr val="bg1">
                    <a:gamma/>
                    <a:shade val="87843"/>
                    <a:invGamma/>
                  </a:schemeClr>
                </a:gs>
              </a:gsLst>
              <a:lin ang="2700000" scaled="1"/>
            </a:gradFill>
            <a:ln w="9525">
              <a:noFill/>
              <a:round/>
              <a:headEnd/>
              <a:tailEnd/>
            </a:ln>
            <a:effectLst/>
          </p:spPr>
          <p:txBody>
            <a:bodyPr/>
            <a:lstStyle/>
            <a:p>
              <a:endParaRPr lang="cs-CZ"/>
            </a:p>
          </p:txBody>
        </p:sp>
        <p:sp>
          <p:nvSpPr>
            <p:cNvPr id="4248" name="Oval 152"/>
            <p:cNvSpPr>
              <a:spLocks noChangeArrowheads="1"/>
            </p:cNvSpPr>
            <p:nvPr/>
          </p:nvSpPr>
          <p:spPr bwMode="hidden">
            <a:xfrm>
              <a:off x="1529" y="1156"/>
              <a:ext cx="112"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49" name="Oval 153"/>
            <p:cNvSpPr>
              <a:spLocks noChangeArrowheads="1"/>
            </p:cNvSpPr>
            <p:nvPr/>
          </p:nvSpPr>
          <p:spPr bwMode="hidden">
            <a:xfrm>
              <a:off x="1294" y="1222"/>
              <a:ext cx="112"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0" name="Oval 154"/>
            <p:cNvSpPr>
              <a:spLocks noChangeArrowheads="1"/>
            </p:cNvSpPr>
            <p:nvPr/>
          </p:nvSpPr>
          <p:spPr bwMode="hidden">
            <a:xfrm>
              <a:off x="1314" y="1112"/>
              <a:ext cx="112"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1" name="Oval 155"/>
            <p:cNvSpPr>
              <a:spLocks noChangeArrowheads="1"/>
            </p:cNvSpPr>
            <p:nvPr/>
          </p:nvSpPr>
          <p:spPr bwMode="hidden">
            <a:xfrm>
              <a:off x="1082" y="1166"/>
              <a:ext cx="111"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2" name="Oval 156"/>
            <p:cNvSpPr>
              <a:spLocks noChangeArrowheads="1"/>
            </p:cNvSpPr>
            <p:nvPr/>
          </p:nvSpPr>
          <p:spPr bwMode="hidden">
            <a:xfrm>
              <a:off x="877" y="1121"/>
              <a:ext cx="112"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3" name="Oval 157"/>
            <p:cNvSpPr>
              <a:spLocks noChangeArrowheads="1"/>
            </p:cNvSpPr>
            <p:nvPr/>
          </p:nvSpPr>
          <p:spPr bwMode="hidden">
            <a:xfrm>
              <a:off x="875" y="1216"/>
              <a:ext cx="111"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4" name="Oval 158"/>
            <p:cNvSpPr>
              <a:spLocks noChangeArrowheads="1"/>
            </p:cNvSpPr>
            <p:nvPr/>
          </p:nvSpPr>
          <p:spPr bwMode="hidden">
            <a:xfrm>
              <a:off x="680" y="1170"/>
              <a:ext cx="112"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5" name="Oval 159"/>
            <p:cNvSpPr>
              <a:spLocks noChangeArrowheads="1"/>
            </p:cNvSpPr>
            <p:nvPr/>
          </p:nvSpPr>
          <p:spPr bwMode="hidden">
            <a:xfrm>
              <a:off x="411" y="1232"/>
              <a:ext cx="111"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6" name="Oval 160"/>
            <p:cNvSpPr>
              <a:spLocks noChangeArrowheads="1"/>
            </p:cNvSpPr>
            <p:nvPr/>
          </p:nvSpPr>
          <p:spPr bwMode="hidden">
            <a:xfrm>
              <a:off x="434" y="1100"/>
              <a:ext cx="112"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7" name="Oval 161"/>
            <p:cNvSpPr>
              <a:spLocks noChangeArrowheads="1"/>
            </p:cNvSpPr>
            <p:nvPr/>
          </p:nvSpPr>
          <p:spPr bwMode="hidden">
            <a:xfrm>
              <a:off x="119" y="1312"/>
              <a:ext cx="111"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8" name="Oval 162"/>
            <p:cNvSpPr>
              <a:spLocks noChangeArrowheads="1"/>
            </p:cNvSpPr>
            <p:nvPr/>
          </p:nvSpPr>
          <p:spPr bwMode="hidden">
            <a:xfrm>
              <a:off x="858" y="1001"/>
              <a:ext cx="101" cy="38"/>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59" name="Oval 163"/>
            <p:cNvSpPr>
              <a:spLocks noChangeArrowheads="1"/>
            </p:cNvSpPr>
            <p:nvPr/>
          </p:nvSpPr>
          <p:spPr bwMode="hidden">
            <a:xfrm>
              <a:off x="1341" y="1013"/>
              <a:ext cx="101" cy="39"/>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60" name="Oval 164"/>
            <p:cNvSpPr>
              <a:spLocks noChangeArrowheads="1"/>
            </p:cNvSpPr>
            <p:nvPr/>
          </p:nvSpPr>
          <p:spPr bwMode="hidden">
            <a:xfrm>
              <a:off x="1739" y="1008"/>
              <a:ext cx="101" cy="38"/>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61" name="Oval 165"/>
            <p:cNvSpPr>
              <a:spLocks noChangeArrowheads="1"/>
            </p:cNvSpPr>
            <p:nvPr/>
          </p:nvSpPr>
          <p:spPr bwMode="hidden">
            <a:xfrm>
              <a:off x="2116" y="1001"/>
              <a:ext cx="100" cy="39"/>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62" name="Oval 166"/>
            <p:cNvSpPr>
              <a:spLocks noChangeArrowheads="1"/>
            </p:cNvSpPr>
            <p:nvPr/>
          </p:nvSpPr>
          <p:spPr bwMode="hidden">
            <a:xfrm>
              <a:off x="2320" y="941"/>
              <a:ext cx="101" cy="39"/>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63" name="Oval 167"/>
            <p:cNvSpPr>
              <a:spLocks noChangeArrowheads="1"/>
            </p:cNvSpPr>
            <p:nvPr/>
          </p:nvSpPr>
          <p:spPr bwMode="hidden">
            <a:xfrm>
              <a:off x="2601" y="995"/>
              <a:ext cx="101" cy="39"/>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64" name="Oval 168"/>
            <p:cNvSpPr>
              <a:spLocks noChangeArrowheads="1"/>
            </p:cNvSpPr>
            <p:nvPr/>
          </p:nvSpPr>
          <p:spPr bwMode="hidden">
            <a:xfrm>
              <a:off x="1667" y="1420"/>
              <a:ext cx="106" cy="51"/>
            </a:xfrm>
            <a:prstGeom prst="ellipse">
              <a:avLst/>
            </a:prstGeom>
            <a:gradFill rotWithShape="0">
              <a:gsLst>
                <a:gs pos="0">
                  <a:schemeClr val="bg1"/>
                </a:gs>
                <a:gs pos="100000">
                  <a:schemeClr val="bg1">
                    <a:gamma/>
                    <a:shade val="84706"/>
                    <a:invGamma/>
                  </a:schemeClr>
                </a:gs>
              </a:gsLst>
              <a:lin ang="2700000" scaled="1"/>
            </a:gradFill>
            <a:ln w="9525">
              <a:noFill/>
              <a:round/>
              <a:headEnd/>
              <a:tailEnd/>
            </a:ln>
            <a:effectLst/>
          </p:spPr>
          <p:txBody>
            <a:bodyPr/>
            <a:lstStyle/>
            <a:p>
              <a:endParaRPr lang="cs-CZ"/>
            </a:p>
          </p:txBody>
        </p:sp>
        <p:sp>
          <p:nvSpPr>
            <p:cNvPr id="4265" name="Oval 169"/>
            <p:cNvSpPr>
              <a:spLocks noChangeArrowheads="1"/>
            </p:cNvSpPr>
            <p:nvPr/>
          </p:nvSpPr>
          <p:spPr bwMode="hidden">
            <a:xfrm>
              <a:off x="2557" y="1516"/>
              <a:ext cx="123" cy="51"/>
            </a:xfrm>
            <a:prstGeom prst="ellipse">
              <a:avLst/>
            </a:prstGeom>
            <a:gradFill rotWithShape="0">
              <a:gsLst>
                <a:gs pos="0">
                  <a:schemeClr val="bg1"/>
                </a:gs>
                <a:gs pos="100000">
                  <a:schemeClr val="bg1">
                    <a:gamma/>
                    <a:shade val="78824"/>
                    <a:invGamma/>
                  </a:schemeClr>
                </a:gs>
              </a:gsLst>
              <a:lin ang="2700000" scaled="1"/>
            </a:gradFill>
            <a:ln w="9525">
              <a:noFill/>
              <a:round/>
              <a:headEnd/>
              <a:tailEnd/>
            </a:ln>
            <a:effectLst/>
          </p:spPr>
          <p:txBody>
            <a:bodyPr/>
            <a:lstStyle/>
            <a:p>
              <a:endParaRPr lang="cs-CZ"/>
            </a:p>
          </p:txBody>
        </p:sp>
        <p:sp>
          <p:nvSpPr>
            <p:cNvPr id="4266" name="Oval 170"/>
            <p:cNvSpPr>
              <a:spLocks noChangeArrowheads="1"/>
            </p:cNvSpPr>
            <p:nvPr/>
          </p:nvSpPr>
          <p:spPr bwMode="hidden">
            <a:xfrm>
              <a:off x="3619" y="1287"/>
              <a:ext cx="112" cy="5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267" name="Oval 171"/>
            <p:cNvSpPr>
              <a:spLocks noChangeArrowheads="1"/>
            </p:cNvSpPr>
            <p:nvPr/>
          </p:nvSpPr>
          <p:spPr bwMode="hidden">
            <a:xfrm>
              <a:off x="3791" y="1212"/>
              <a:ext cx="111" cy="51"/>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268" name="Oval 172"/>
            <p:cNvSpPr>
              <a:spLocks noChangeArrowheads="1"/>
            </p:cNvSpPr>
            <p:nvPr/>
          </p:nvSpPr>
          <p:spPr bwMode="hidden">
            <a:xfrm>
              <a:off x="2134" y="908"/>
              <a:ext cx="79"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69" name="Oval 173"/>
            <p:cNvSpPr>
              <a:spLocks noChangeArrowheads="1"/>
            </p:cNvSpPr>
            <p:nvPr/>
          </p:nvSpPr>
          <p:spPr bwMode="hidden">
            <a:xfrm>
              <a:off x="1264" y="908"/>
              <a:ext cx="79"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70" name="Oval 174"/>
            <p:cNvSpPr>
              <a:spLocks noChangeArrowheads="1"/>
            </p:cNvSpPr>
            <p:nvPr/>
          </p:nvSpPr>
          <p:spPr bwMode="hidden">
            <a:xfrm>
              <a:off x="1471" y="869"/>
              <a:ext cx="79"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71" name="Oval 175"/>
            <p:cNvSpPr>
              <a:spLocks noChangeArrowheads="1"/>
            </p:cNvSpPr>
            <p:nvPr/>
          </p:nvSpPr>
          <p:spPr bwMode="hidden">
            <a:xfrm>
              <a:off x="1650" y="824"/>
              <a:ext cx="83"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72" name="Oval 176"/>
            <p:cNvSpPr>
              <a:spLocks noChangeArrowheads="1"/>
            </p:cNvSpPr>
            <p:nvPr/>
          </p:nvSpPr>
          <p:spPr bwMode="hidden">
            <a:xfrm>
              <a:off x="1918" y="869"/>
              <a:ext cx="84"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73" name="Oval 177"/>
            <p:cNvSpPr>
              <a:spLocks noChangeArrowheads="1"/>
            </p:cNvSpPr>
            <p:nvPr/>
          </p:nvSpPr>
          <p:spPr bwMode="hidden">
            <a:xfrm>
              <a:off x="1720" y="923"/>
              <a:ext cx="83" cy="3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74" name="Oval 178"/>
            <p:cNvSpPr>
              <a:spLocks noChangeArrowheads="1"/>
            </p:cNvSpPr>
            <p:nvPr/>
          </p:nvSpPr>
          <p:spPr bwMode="hidden">
            <a:xfrm>
              <a:off x="1913" y="957"/>
              <a:ext cx="95"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75" name="Oval 179"/>
            <p:cNvSpPr>
              <a:spLocks noChangeArrowheads="1"/>
            </p:cNvSpPr>
            <p:nvPr/>
          </p:nvSpPr>
          <p:spPr bwMode="hidden">
            <a:xfrm>
              <a:off x="1541" y="962"/>
              <a:ext cx="89"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76" name="Oval 180"/>
            <p:cNvSpPr>
              <a:spLocks noChangeArrowheads="1"/>
            </p:cNvSpPr>
            <p:nvPr/>
          </p:nvSpPr>
          <p:spPr bwMode="hidden">
            <a:xfrm>
              <a:off x="1076" y="953"/>
              <a:ext cx="101" cy="45"/>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277" name="Oval 181"/>
            <p:cNvSpPr>
              <a:spLocks noChangeArrowheads="1"/>
            </p:cNvSpPr>
            <p:nvPr/>
          </p:nvSpPr>
          <p:spPr bwMode="hidden">
            <a:xfrm>
              <a:off x="1983" y="4027"/>
              <a:ext cx="195" cy="105"/>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78" name="Oval 182"/>
            <p:cNvSpPr>
              <a:spLocks noChangeArrowheads="1"/>
            </p:cNvSpPr>
            <p:nvPr/>
          </p:nvSpPr>
          <p:spPr bwMode="hidden">
            <a:xfrm>
              <a:off x="2460" y="3671"/>
              <a:ext cx="196" cy="112"/>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79" name="Oval 183"/>
            <p:cNvSpPr>
              <a:spLocks noChangeArrowheads="1"/>
            </p:cNvSpPr>
            <p:nvPr/>
          </p:nvSpPr>
          <p:spPr bwMode="hidden">
            <a:xfrm>
              <a:off x="3238" y="3121"/>
              <a:ext cx="168" cy="95"/>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80" name="Oval 184"/>
            <p:cNvSpPr>
              <a:spLocks noChangeArrowheads="1"/>
            </p:cNvSpPr>
            <p:nvPr/>
          </p:nvSpPr>
          <p:spPr bwMode="hidden">
            <a:xfrm>
              <a:off x="3550" y="2880"/>
              <a:ext cx="157" cy="89"/>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81" name="Oval 185"/>
            <p:cNvSpPr>
              <a:spLocks noChangeArrowheads="1"/>
            </p:cNvSpPr>
            <p:nvPr/>
          </p:nvSpPr>
          <p:spPr bwMode="hidden">
            <a:xfrm>
              <a:off x="2892" y="3377"/>
              <a:ext cx="168" cy="95"/>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82" name="Oval 186"/>
            <p:cNvSpPr>
              <a:spLocks noChangeArrowheads="1"/>
            </p:cNvSpPr>
            <p:nvPr/>
          </p:nvSpPr>
          <p:spPr bwMode="hidden">
            <a:xfrm>
              <a:off x="3869" y="2657"/>
              <a:ext cx="151" cy="84"/>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83" name="Oval 187"/>
            <p:cNvSpPr>
              <a:spLocks noChangeArrowheads="1"/>
            </p:cNvSpPr>
            <p:nvPr/>
          </p:nvSpPr>
          <p:spPr bwMode="hidden">
            <a:xfrm>
              <a:off x="4090" y="2475"/>
              <a:ext cx="156" cy="89"/>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84" name="Oval 188"/>
            <p:cNvSpPr>
              <a:spLocks noChangeArrowheads="1"/>
            </p:cNvSpPr>
            <p:nvPr/>
          </p:nvSpPr>
          <p:spPr bwMode="hidden">
            <a:xfrm>
              <a:off x="4327" y="2314"/>
              <a:ext cx="134" cy="72"/>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85" name="Oval 189"/>
            <p:cNvSpPr>
              <a:spLocks noChangeArrowheads="1"/>
            </p:cNvSpPr>
            <p:nvPr/>
          </p:nvSpPr>
          <p:spPr bwMode="hidden">
            <a:xfrm>
              <a:off x="4712" y="2022"/>
              <a:ext cx="134" cy="73"/>
            </a:xfrm>
            <a:prstGeom prst="ellipse">
              <a:avLst/>
            </a:prstGeom>
            <a:gradFill rotWithShape="0">
              <a:gsLst>
                <a:gs pos="0">
                  <a:schemeClr val="bg2"/>
                </a:gs>
                <a:gs pos="100000">
                  <a:schemeClr val="bg2">
                    <a:gamma/>
                    <a:shade val="54510"/>
                    <a:invGamma/>
                  </a:schemeClr>
                </a:gs>
              </a:gsLst>
              <a:lin ang="2700000" scaled="1"/>
            </a:gradFill>
            <a:ln w="9525">
              <a:noFill/>
              <a:round/>
              <a:headEnd/>
              <a:tailEnd/>
            </a:ln>
            <a:effectLst/>
          </p:spPr>
          <p:txBody>
            <a:bodyPr/>
            <a:lstStyle/>
            <a:p>
              <a:endParaRPr lang="cs-CZ"/>
            </a:p>
          </p:txBody>
        </p:sp>
        <p:sp>
          <p:nvSpPr>
            <p:cNvPr id="4286" name="Oval 190"/>
            <p:cNvSpPr>
              <a:spLocks noChangeArrowheads="1"/>
            </p:cNvSpPr>
            <p:nvPr/>
          </p:nvSpPr>
          <p:spPr bwMode="hidden">
            <a:xfrm>
              <a:off x="4533" y="2162"/>
              <a:ext cx="139"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87" name="Oval 191"/>
            <p:cNvSpPr>
              <a:spLocks noChangeArrowheads="1"/>
            </p:cNvSpPr>
            <p:nvPr/>
          </p:nvSpPr>
          <p:spPr bwMode="hidden">
            <a:xfrm>
              <a:off x="4863" y="1920"/>
              <a:ext cx="128"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88" name="Oval 192"/>
            <p:cNvSpPr>
              <a:spLocks noChangeArrowheads="1"/>
            </p:cNvSpPr>
            <p:nvPr/>
          </p:nvSpPr>
          <p:spPr bwMode="hidden">
            <a:xfrm>
              <a:off x="5009" y="1807"/>
              <a:ext cx="128" cy="61"/>
            </a:xfrm>
            <a:prstGeom prst="ellipse">
              <a:avLst/>
            </a:prstGeom>
            <a:gradFill rotWithShape="0">
              <a:gsLst>
                <a:gs pos="0">
                  <a:schemeClr val="bg2"/>
                </a:gs>
                <a:gs pos="100000">
                  <a:schemeClr val="bg2">
                    <a:gamma/>
                    <a:shade val="57647"/>
                    <a:invGamma/>
                  </a:schemeClr>
                </a:gs>
              </a:gsLst>
              <a:lin ang="2700000" scaled="1"/>
            </a:gradFill>
            <a:ln w="9525">
              <a:noFill/>
              <a:round/>
              <a:headEnd/>
              <a:tailEnd/>
            </a:ln>
            <a:effectLst/>
          </p:spPr>
          <p:txBody>
            <a:bodyPr/>
            <a:lstStyle/>
            <a:p>
              <a:endParaRPr lang="cs-CZ"/>
            </a:p>
          </p:txBody>
        </p:sp>
        <p:sp>
          <p:nvSpPr>
            <p:cNvPr id="4289" name="Oval 193"/>
            <p:cNvSpPr>
              <a:spLocks noChangeArrowheads="1"/>
            </p:cNvSpPr>
            <p:nvPr/>
          </p:nvSpPr>
          <p:spPr bwMode="hidden">
            <a:xfrm>
              <a:off x="5161" y="1702"/>
              <a:ext cx="123" cy="50"/>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4290" name="Oval 194"/>
            <p:cNvSpPr>
              <a:spLocks noChangeArrowheads="1"/>
            </p:cNvSpPr>
            <p:nvPr/>
          </p:nvSpPr>
          <p:spPr bwMode="hidden">
            <a:xfrm>
              <a:off x="5277" y="1614"/>
              <a:ext cx="124" cy="51"/>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4291" name="Oval 195"/>
            <p:cNvSpPr>
              <a:spLocks noChangeArrowheads="1"/>
            </p:cNvSpPr>
            <p:nvPr/>
          </p:nvSpPr>
          <p:spPr bwMode="hidden">
            <a:xfrm>
              <a:off x="5398" y="1521"/>
              <a:ext cx="123" cy="51"/>
            </a:xfrm>
            <a:prstGeom prst="ellipse">
              <a:avLst/>
            </a:prstGeom>
            <a:gradFill rotWithShape="0">
              <a:gsLst>
                <a:gs pos="0">
                  <a:schemeClr val="bg2"/>
                </a:gs>
                <a:gs pos="100000">
                  <a:schemeClr val="bg2">
                    <a:gamma/>
                    <a:shade val="81961"/>
                    <a:invGamma/>
                  </a:schemeClr>
                </a:gs>
              </a:gsLst>
              <a:lin ang="2700000" scaled="1"/>
            </a:gradFill>
            <a:ln w="9525">
              <a:noFill/>
              <a:round/>
              <a:headEnd/>
              <a:tailEnd/>
            </a:ln>
            <a:effectLst/>
          </p:spPr>
          <p:txBody>
            <a:bodyPr/>
            <a:lstStyle/>
            <a:p>
              <a:endParaRPr lang="cs-CZ"/>
            </a:p>
          </p:txBody>
        </p:sp>
        <p:sp>
          <p:nvSpPr>
            <p:cNvPr id="4292" name="Oval 196"/>
            <p:cNvSpPr>
              <a:spLocks noChangeArrowheads="1"/>
            </p:cNvSpPr>
            <p:nvPr/>
          </p:nvSpPr>
          <p:spPr bwMode="hidden">
            <a:xfrm>
              <a:off x="3255" y="4071"/>
              <a:ext cx="196" cy="106"/>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293" name="Oval 197"/>
            <p:cNvSpPr>
              <a:spLocks noChangeArrowheads="1"/>
            </p:cNvSpPr>
            <p:nvPr/>
          </p:nvSpPr>
          <p:spPr bwMode="hidden">
            <a:xfrm>
              <a:off x="3651" y="3693"/>
              <a:ext cx="196" cy="111"/>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294" name="Oval 198"/>
            <p:cNvSpPr>
              <a:spLocks noChangeArrowheads="1"/>
            </p:cNvSpPr>
            <p:nvPr/>
          </p:nvSpPr>
          <p:spPr bwMode="hidden">
            <a:xfrm>
              <a:off x="4773" y="3705"/>
              <a:ext cx="201" cy="106"/>
            </a:xfrm>
            <a:prstGeom prst="ellipse">
              <a:avLst/>
            </a:prstGeom>
            <a:gradFill rotWithShape="0">
              <a:gsLst>
                <a:gs pos="0">
                  <a:schemeClr val="accent2"/>
                </a:gs>
                <a:gs pos="100000">
                  <a:schemeClr val="accent2">
                    <a:gamma/>
                    <a:shade val="39216"/>
                    <a:invGamma/>
                  </a:schemeClr>
                </a:gs>
              </a:gsLst>
              <a:lin ang="2700000" scaled="1"/>
            </a:gradFill>
            <a:ln w="9525">
              <a:noFill/>
              <a:round/>
              <a:headEnd/>
              <a:tailEnd/>
            </a:ln>
            <a:effectLst/>
          </p:spPr>
          <p:txBody>
            <a:bodyPr/>
            <a:lstStyle/>
            <a:p>
              <a:endParaRPr lang="cs-CZ"/>
            </a:p>
          </p:txBody>
        </p:sp>
        <p:sp>
          <p:nvSpPr>
            <p:cNvPr id="4295" name="Oval 199"/>
            <p:cNvSpPr>
              <a:spLocks noChangeArrowheads="1"/>
            </p:cNvSpPr>
            <p:nvPr/>
          </p:nvSpPr>
          <p:spPr bwMode="hidden">
            <a:xfrm>
              <a:off x="4491" y="4049"/>
              <a:ext cx="196" cy="105"/>
            </a:xfrm>
            <a:prstGeom prst="ellipse">
              <a:avLst/>
            </a:prstGeom>
            <a:gradFill rotWithShape="0">
              <a:gsLst>
                <a:gs pos="0">
                  <a:schemeClr val="accent2"/>
                </a:gs>
                <a:gs pos="100000">
                  <a:schemeClr val="accent2">
                    <a:gamma/>
                    <a:shade val="39216"/>
                    <a:invGamma/>
                  </a:schemeClr>
                </a:gs>
              </a:gsLst>
              <a:lin ang="2700000" scaled="1"/>
            </a:gradFill>
            <a:ln w="9525">
              <a:noFill/>
              <a:round/>
              <a:headEnd/>
              <a:tailEnd/>
            </a:ln>
            <a:effectLst/>
          </p:spPr>
          <p:txBody>
            <a:bodyPr/>
            <a:lstStyle/>
            <a:p>
              <a:endParaRPr lang="cs-CZ"/>
            </a:p>
          </p:txBody>
        </p:sp>
        <p:sp>
          <p:nvSpPr>
            <p:cNvPr id="4296" name="Oval 200"/>
            <p:cNvSpPr>
              <a:spLocks noChangeArrowheads="1"/>
            </p:cNvSpPr>
            <p:nvPr/>
          </p:nvSpPr>
          <p:spPr bwMode="hidden">
            <a:xfrm>
              <a:off x="3989" y="3396"/>
              <a:ext cx="168" cy="96"/>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297" name="Oval 201"/>
            <p:cNvSpPr>
              <a:spLocks noChangeArrowheads="1"/>
            </p:cNvSpPr>
            <p:nvPr/>
          </p:nvSpPr>
          <p:spPr bwMode="hidden">
            <a:xfrm>
              <a:off x="4263" y="3141"/>
              <a:ext cx="167" cy="95"/>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298" name="Oval 202"/>
            <p:cNvSpPr>
              <a:spLocks noChangeArrowheads="1"/>
            </p:cNvSpPr>
            <p:nvPr/>
          </p:nvSpPr>
          <p:spPr bwMode="hidden">
            <a:xfrm>
              <a:off x="5044" y="3418"/>
              <a:ext cx="167" cy="95"/>
            </a:xfrm>
            <a:prstGeom prst="ellipse">
              <a:avLst/>
            </a:prstGeom>
            <a:gradFill rotWithShape="0">
              <a:gsLst>
                <a:gs pos="0">
                  <a:schemeClr val="accent2"/>
                </a:gs>
                <a:gs pos="100000">
                  <a:schemeClr val="accent2">
                    <a:gamma/>
                    <a:shade val="39216"/>
                    <a:invGamma/>
                  </a:schemeClr>
                </a:gs>
              </a:gsLst>
              <a:lin ang="2700000" scaled="1"/>
            </a:gradFill>
            <a:ln w="9525">
              <a:noFill/>
              <a:round/>
              <a:headEnd/>
              <a:tailEnd/>
            </a:ln>
            <a:effectLst/>
          </p:spPr>
          <p:txBody>
            <a:bodyPr/>
            <a:lstStyle/>
            <a:p>
              <a:endParaRPr lang="cs-CZ"/>
            </a:p>
          </p:txBody>
        </p:sp>
        <p:sp>
          <p:nvSpPr>
            <p:cNvPr id="4299" name="Oval 203"/>
            <p:cNvSpPr>
              <a:spLocks noChangeArrowheads="1"/>
            </p:cNvSpPr>
            <p:nvPr/>
          </p:nvSpPr>
          <p:spPr bwMode="hidden">
            <a:xfrm>
              <a:off x="4553" y="2873"/>
              <a:ext cx="156" cy="83"/>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300" name="Oval 204"/>
            <p:cNvSpPr>
              <a:spLocks noChangeArrowheads="1"/>
            </p:cNvSpPr>
            <p:nvPr/>
          </p:nvSpPr>
          <p:spPr bwMode="hidden">
            <a:xfrm>
              <a:off x="5293" y="3116"/>
              <a:ext cx="168" cy="95"/>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301" name="Oval 205"/>
            <p:cNvSpPr>
              <a:spLocks noChangeArrowheads="1"/>
            </p:cNvSpPr>
            <p:nvPr/>
          </p:nvSpPr>
          <p:spPr bwMode="hidden">
            <a:xfrm>
              <a:off x="5497" y="2879"/>
              <a:ext cx="156" cy="89"/>
            </a:xfrm>
            <a:prstGeom prst="ellipse">
              <a:avLst/>
            </a:prstGeom>
            <a:gradFill rotWithShape="0">
              <a:gsLst>
                <a:gs pos="0">
                  <a:schemeClr val="accent2"/>
                </a:gs>
                <a:gs pos="100000">
                  <a:schemeClr val="accent2">
                    <a:gamma/>
                    <a:shade val="39216"/>
                    <a:invGamma/>
                  </a:schemeClr>
                </a:gs>
              </a:gsLst>
              <a:lin ang="2700000" scaled="1"/>
            </a:gradFill>
            <a:ln w="9525">
              <a:noFill/>
              <a:round/>
              <a:headEnd/>
              <a:tailEnd/>
            </a:ln>
            <a:effectLst/>
          </p:spPr>
          <p:txBody>
            <a:bodyPr/>
            <a:lstStyle/>
            <a:p>
              <a:endParaRPr lang="cs-CZ"/>
            </a:p>
          </p:txBody>
        </p:sp>
        <p:sp>
          <p:nvSpPr>
            <p:cNvPr id="4302" name="Oval 206"/>
            <p:cNvSpPr>
              <a:spLocks noChangeArrowheads="1"/>
            </p:cNvSpPr>
            <p:nvPr/>
          </p:nvSpPr>
          <p:spPr bwMode="hidden">
            <a:xfrm>
              <a:off x="4772" y="2673"/>
              <a:ext cx="156" cy="83"/>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303" name="Oval 207"/>
            <p:cNvSpPr>
              <a:spLocks noChangeArrowheads="1"/>
            </p:cNvSpPr>
            <p:nvPr/>
          </p:nvSpPr>
          <p:spPr bwMode="hidden">
            <a:xfrm>
              <a:off x="4966" y="2488"/>
              <a:ext cx="156" cy="84"/>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304" name="Oval 208"/>
            <p:cNvSpPr>
              <a:spLocks noChangeArrowheads="1"/>
            </p:cNvSpPr>
            <p:nvPr/>
          </p:nvSpPr>
          <p:spPr bwMode="hidden">
            <a:xfrm>
              <a:off x="5444" y="2052"/>
              <a:ext cx="134" cy="73"/>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305" name="Oval 209"/>
            <p:cNvSpPr>
              <a:spLocks noChangeArrowheads="1"/>
            </p:cNvSpPr>
            <p:nvPr/>
          </p:nvSpPr>
          <p:spPr bwMode="hidden">
            <a:xfrm>
              <a:off x="5161" y="2314"/>
              <a:ext cx="140" cy="73"/>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306" name="Oval 210"/>
            <p:cNvSpPr>
              <a:spLocks noChangeArrowheads="1"/>
            </p:cNvSpPr>
            <p:nvPr/>
          </p:nvSpPr>
          <p:spPr bwMode="hidden">
            <a:xfrm>
              <a:off x="5318" y="2176"/>
              <a:ext cx="134" cy="61"/>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307" name="Oval 211"/>
            <p:cNvSpPr>
              <a:spLocks noChangeArrowheads="1"/>
            </p:cNvSpPr>
            <p:nvPr/>
          </p:nvSpPr>
          <p:spPr bwMode="hidden">
            <a:xfrm>
              <a:off x="5581" y="1933"/>
              <a:ext cx="128" cy="61"/>
            </a:xfrm>
            <a:prstGeom prst="ellipse">
              <a:avLst/>
            </a:prstGeom>
            <a:gradFill rotWithShape="0">
              <a:gsLst>
                <a:gs pos="0">
                  <a:schemeClr val="accent2"/>
                </a:gs>
                <a:gs pos="100000">
                  <a:schemeClr val="accent2">
                    <a:gamma/>
                    <a:shade val="57647"/>
                    <a:invGamma/>
                  </a:schemeClr>
                </a:gs>
              </a:gsLst>
              <a:lin ang="2700000" scaled="1"/>
            </a:gradFill>
            <a:ln w="9525">
              <a:noFill/>
              <a:round/>
              <a:headEnd/>
              <a:tailEnd/>
            </a:ln>
            <a:effectLst/>
          </p:spPr>
          <p:txBody>
            <a:bodyPr/>
            <a:lstStyle/>
            <a:p>
              <a:endParaRPr lang="cs-CZ"/>
            </a:p>
          </p:txBody>
        </p:sp>
        <p:sp>
          <p:nvSpPr>
            <p:cNvPr id="4308" name="Oval 212"/>
            <p:cNvSpPr>
              <a:spLocks noChangeArrowheads="1"/>
            </p:cNvSpPr>
            <p:nvPr/>
          </p:nvSpPr>
          <p:spPr bwMode="hidden">
            <a:xfrm>
              <a:off x="5689" y="1811"/>
              <a:ext cx="128" cy="61"/>
            </a:xfrm>
            <a:prstGeom prst="ellipse">
              <a:avLst/>
            </a:prstGeom>
            <a:gradFill rotWithShape="0">
              <a:gsLst>
                <a:gs pos="0">
                  <a:schemeClr val="accent2"/>
                </a:gs>
                <a:gs pos="100000">
                  <a:schemeClr val="accent2">
                    <a:gamma/>
                    <a:shade val="57647"/>
                    <a:invGamma/>
                  </a:schemeClr>
                </a:gs>
              </a:gsLst>
              <a:lin ang="2700000" scaled="1"/>
            </a:gradFill>
            <a:ln w="9525">
              <a:noFill/>
              <a:round/>
              <a:headEnd/>
              <a:tailEnd/>
            </a:ln>
            <a:effectLst/>
          </p:spPr>
          <p:txBody>
            <a:bodyPr/>
            <a:lstStyle/>
            <a:p>
              <a:endParaRPr lang="cs-CZ"/>
            </a:p>
          </p:txBody>
        </p:sp>
        <p:sp>
          <p:nvSpPr>
            <p:cNvPr id="4309" name="Oval 213"/>
            <p:cNvSpPr>
              <a:spLocks noChangeArrowheads="1"/>
            </p:cNvSpPr>
            <p:nvPr/>
          </p:nvSpPr>
          <p:spPr bwMode="hidden">
            <a:xfrm>
              <a:off x="5663" y="2680"/>
              <a:ext cx="156" cy="83"/>
            </a:xfrm>
            <a:prstGeom prst="ellipse">
              <a:avLst/>
            </a:prstGeom>
            <a:gradFill rotWithShape="0">
              <a:gsLst>
                <a:gs pos="0">
                  <a:schemeClr val="accent2"/>
                </a:gs>
                <a:gs pos="100000">
                  <a:schemeClr val="accent2">
                    <a:gamma/>
                    <a:shade val="54510"/>
                    <a:invGamma/>
                  </a:schemeClr>
                </a:gs>
              </a:gsLst>
              <a:lin ang="2700000" scaled="1"/>
            </a:gradFill>
            <a:ln w="9525">
              <a:noFill/>
              <a:round/>
              <a:headEnd/>
              <a:tailEnd/>
            </a:ln>
            <a:effectLst/>
          </p:spPr>
          <p:txBody>
            <a:bodyPr/>
            <a:lstStyle/>
            <a:p>
              <a:endParaRPr lang="cs-CZ"/>
            </a:p>
          </p:txBody>
        </p:sp>
        <p:sp>
          <p:nvSpPr>
            <p:cNvPr id="4310" name="Oval 214"/>
            <p:cNvSpPr>
              <a:spLocks noChangeArrowheads="1"/>
            </p:cNvSpPr>
            <p:nvPr/>
          </p:nvSpPr>
          <p:spPr bwMode="hidden">
            <a:xfrm>
              <a:off x="-65" y="2865"/>
              <a:ext cx="150" cy="89"/>
            </a:xfrm>
            <a:prstGeom prst="ellipse">
              <a:avLst/>
            </a:prstGeom>
            <a:gradFill rotWithShape="0">
              <a:gsLst>
                <a:gs pos="0">
                  <a:schemeClr val="bg1"/>
                </a:gs>
                <a:gs pos="100000">
                  <a:schemeClr val="bg1">
                    <a:gamma/>
                    <a:shade val="69804"/>
                    <a:invGamma/>
                  </a:schemeClr>
                </a:gs>
              </a:gsLst>
              <a:lin ang="2700000" scaled="1"/>
            </a:gradFill>
            <a:ln w="9525">
              <a:noFill/>
              <a:round/>
              <a:headEnd/>
              <a:tailEnd/>
            </a:ln>
            <a:effectLst/>
          </p:spPr>
          <p:txBody>
            <a:bodyPr/>
            <a:lstStyle/>
            <a:p>
              <a:endParaRPr lang="cs-CZ"/>
            </a:p>
          </p:txBody>
        </p:sp>
        <p:sp>
          <p:nvSpPr>
            <p:cNvPr id="4311" name="Oval 215"/>
            <p:cNvSpPr>
              <a:spLocks noChangeArrowheads="1"/>
            </p:cNvSpPr>
            <p:nvPr/>
          </p:nvSpPr>
          <p:spPr bwMode="hidden">
            <a:xfrm>
              <a:off x="2" y="2477"/>
              <a:ext cx="156" cy="89"/>
            </a:xfrm>
            <a:prstGeom prst="ellipse">
              <a:avLst/>
            </a:prstGeom>
            <a:gradFill rotWithShape="0">
              <a:gsLst>
                <a:gs pos="0">
                  <a:schemeClr val="bg1"/>
                </a:gs>
                <a:gs pos="100000">
                  <a:schemeClr val="bg1">
                    <a:gamma/>
                    <a:shade val="75686"/>
                    <a:invGamma/>
                  </a:schemeClr>
                </a:gs>
              </a:gsLst>
              <a:lin ang="2700000" scaled="1"/>
            </a:gradFill>
            <a:ln w="9525">
              <a:noFill/>
              <a:round/>
              <a:headEnd/>
              <a:tailEnd/>
            </a:ln>
            <a:effectLst/>
          </p:spPr>
          <p:txBody>
            <a:bodyPr/>
            <a:lstStyle/>
            <a:p>
              <a:endParaRPr lang="cs-CZ"/>
            </a:p>
          </p:txBody>
        </p:sp>
        <p:sp>
          <p:nvSpPr>
            <p:cNvPr id="4312" name="Oval 216"/>
            <p:cNvSpPr>
              <a:spLocks noChangeArrowheads="1"/>
            </p:cNvSpPr>
            <p:nvPr/>
          </p:nvSpPr>
          <p:spPr bwMode="hidden">
            <a:xfrm>
              <a:off x="-9" y="1436"/>
              <a:ext cx="106" cy="44"/>
            </a:xfrm>
            <a:prstGeom prst="ellipse">
              <a:avLst/>
            </a:prstGeom>
            <a:gradFill rotWithShape="0">
              <a:gsLst>
                <a:gs pos="0">
                  <a:schemeClr val="bg1"/>
                </a:gs>
                <a:gs pos="100000">
                  <a:schemeClr val="bg1">
                    <a:gamma/>
                    <a:shade val="90980"/>
                    <a:invGamma/>
                  </a:schemeClr>
                </a:gs>
              </a:gsLst>
              <a:lin ang="2700000" scaled="1"/>
            </a:gradFill>
            <a:ln w="9525">
              <a:noFill/>
              <a:round/>
              <a:headEnd/>
              <a:tailEnd/>
            </a:ln>
            <a:effectLst/>
          </p:spPr>
          <p:txBody>
            <a:bodyPr/>
            <a:lstStyle/>
            <a:p>
              <a:endParaRPr lang="cs-CZ"/>
            </a:p>
          </p:txBody>
        </p:sp>
        <p:sp>
          <p:nvSpPr>
            <p:cNvPr id="4313" name="Oval 217"/>
            <p:cNvSpPr>
              <a:spLocks noChangeArrowheads="1"/>
            </p:cNvSpPr>
            <p:nvPr/>
          </p:nvSpPr>
          <p:spPr bwMode="hidden">
            <a:xfrm>
              <a:off x="5624" y="4010"/>
              <a:ext cx="201" cy="106"/>
            </a:xfrm>
            <a:prstGeom prst="ellipse">
              <a:avLst/>
            </a:prstGeom>
            <a:gradFill rotWithShape="0">
              <a:gsLst>
                <a:gs pos="0">
                  <a:schemeClr val="accent2"/>
                </a:gs>
                <a:gs pos="100000">
                  <a:schemeClr val="accent2">
                    <a:gamma/>
                    <a:shade val="39216"/>
                    <a:invGamma/>
                  </a:schemeClr>
                </a:gs>
              </a:gsLst>
              <a:lin ang="2700000" scaled="1"/>
            </a:gradFill>
            <a:ln w="9525">
              <a:noFill/>
              <a:round/>
              <a:headEnd/>
              <a:tailEnd/>
            </a:ln>
            <a:effectLst/>
          </p:spPr>
          <p:txBody>
            <a:bodyPr/>
            <a:lstStyle/>
            <a:p>
              <a:endParaRPr lang="cs-CZ"/>
            </a:p>
          </p:txBody>
        </p:sp>
      </p:grpSp>
      <p:sp>
        <p:nvSpPr>
          <p:cNvPr id="4314" name="Rectangle 218"/>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defRPr>
            </a:lvl1pPr>
          </a:lstStyle>
          <a:p>
            <a:fld id="{146EB448-91DA-48E5-975C-9B0D1F1215EA}" type="slidenum">
              <a:rPr lang="cs-CZ"/>
              <a:pPr/>
              <a:t>‹#›</a:t>
            </a:fld>
            <a:endParaRPr lang="cs-CZ"/>
          </a:p>
        </p:txBody>
      </p:sp>
      <p:sp>
        <p:nvSpPr>
          <p:cNvPr id="4315" name="Rectangle 219"/>
          <p:cNvSpPr>
            <a:spLocks noGrp="1" noChangeArrowheads="1"/>
          </p:cNvSpPr>
          <p:nvPr>
            <p:ph type="dt" sz="half" idx="2"/>
          </p:nvPr>
        </p:nvSpPr>
        <p:spPr bwMode="auto">
          <a:xfrm>
            <a:off x="457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defRPr>
            </a:lvl1pPr>
          </a:lstStyle>
          <a:p>
            <a:endParaRPr lang="cs-CZ"/>
          </a:p>
        </p:txBody>
      </p:sp>
      <p:sp>
        <p:nvSpPr>
          <p:cNvPr id="4316" name="Rectangle 220"/>
          <p:cNvSpPr>
            <a:spLocks noGrp="1" noChangeArrowheads="1"/>
          </p:cNvSpPr>
          <p:nvPr>
            <p:ph type="ftr" sz="quarter" idx="3"/>
          </p:nvPr>
        </p:nvSpPr>
        <p:spPr bwMode="auto">
          <a:xfrm>
            <a:off x="3124200" y="6243638"/>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defRPr>
            </a:lvl1pPr>
          </a:lstStyle>
          <a:p>
            <a:endParaRPr lang="cs-CZ"/>
          </a:p>
        </p:txBody>
      </p:sp>
      <p:sp>
        <p:nvSpPr>
          <p:cNvPr id="4317" name="Rectangle 221"/>
          <p:cNvSpPr>
            <a:spLocks noGrp="1" noChangeArrowheads="1"/>
          </p:cNvSpPr>
          <p:nvPr>
            <p:ph type="body" idx="1"/>
          </p:nvPr>
        </p:nvSpPr>
        <p:spPr bwMode="auto">
          <a:xfrm>
            <a:off x="457200" y="1600200"/>
            <a:ext cx="8229600" cy="4533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318" name="Rectangle 22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fontAlgn="base">
        <a:spcBef>
          <a:spcPct val="20000"/>
        </a:spcBef>
        <a:spcAft>
          <a:spcPct val="0"/>
        </a:spcAft>
        <a:buClr>
          <a:schemeClr val="hlink"/>
        </a:buClr>
        <a:buFont typeface="Wingdings" pitchFamily="2" charset="2"/>
        <a:buBlip>
          <a:blip r:embed="rId13"/>
        </a:buBlip>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folHlink"/>
        </a:buClr>
        <a:buSzPct val="5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fontAlgn="base">
        <a:spcBef>
          <a:spcPct val="20000"/>
        </a:spcBef>
        <a:spcAft>
          <a:spcPct val="0"/>
        </a:spcAft>
        <a:buClr>
          <a:schemeClr val="hlink"/>
        </a:buClr>
        <a:buFont typeface="Wingdings" pitchFamily="2" charset="2"/>
        <a:buBlip>
          <a:blip r:embed="rId13"/>
        </a:buBlip>
        <a:defRPr sz="2400">
          <a:solidFill>
            <a:schemeClr val="tx1"/>
          </a:solidFill>
          <a:effectLst>
            <a:outerShdw blurRad="38100" dist="38100" dir="2700000" algn="tl">
              <a:srgbClr val="000000"/>
            </a:outerShdw>
          </a:effectLst>
          <a:latin typeface="+mn-lt"/>
        </a:defRPr>
      </a:lvl3pPr>
      <a:lvl4pPr marL="1600200" indent="-228600" algn="l" rtl="0" fontAlgn="base">
        <a:spcBef>
          <a:spcPct val="20000"/>
        </a:spcBef>
        <a:spcAft>
          <a:spcPct val="0"/>
        </a:spcAft>
        <a:buClr>
          <a:schemeClr val="folHlink"/>
        </a:buClr>
        <a:buSzPct val="5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fontAlgn="base">
        <a:spcBef>
          <a:spcPct val="20000"/>
        </a:spcBef>
        <a:spcAft>
          <a:spcPct val="0"/>
        </a:spcAft>
        <a:buClr>
          <a:schemeClr val="hlink"/>
        </a:buClr>
        <a:buFont typeface="Wingdings" pitchFamily="2" charset="2"/>
        <a:buBlip>
          <a:blip r:embed="rId13"/>
        </a:buBlip>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Font typeface="Wingdings" pitchFamily="2" charset="2"/>
        <a:buBlip>
          <a:blip r:embed="rId13"/>
        </a:buBlip>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Font typeface="Wingdings" pitchFamily="2" charset="2"/>
        <a:buBlip>
          <a:blip r:embed="rId13"/>
        </a:buBlip>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Font typeface="Wingdings" pitchFamily="2" charset="2"/>
        <a:buBlip>
          <a:blip r:embed="rId13"/>
        </a:buBlip>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Font typeface="Wingdings" pitchFamily="2" charset="2"/>
        <a:buBlip>
          <a:blip r:embed="rId13"/>
        </a:buBlip>
        <a:defRPr sz="2000">
          <a:solidFill>
            <a:schemeClr val="tx1"/>
          </a:solidFill>
          <a:effectLst>
            <a:outerShdw blurRad="38100" dist="38100" dir="2700000" algn="tl">
              <a:srgbClr val="000000"/>
            </a:outerShdw>
          </a:effectLst>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upload.wikimedia.org/wikipedia/commons/e/e3/Kruh-1.sv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upload.wikimedia.org/wikipedia/commons/c/c9/Archimedes_pi.sv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95288" y="1341438"/>
            <a:ext cx="7772400" cy="1736725"/>
          </a:xfrm>
        </p:spPr>
        <p:txBody>
          <a:bodyPr/>
          <a:lstStyle/>
          <a:p>
            <a:r>
              <a:rPr lang="cs-CZ"/>
              <a:t>Obvod a obsah kruhu</a:t>
            </a:r>
          </a:p>
        </p:txBody>
      </p:sp>
      <p:sp>
        <p:nvSpPr>
          <p:cNvPr id="2052" name="Oval 4"/>
          <p:cNvSpPr>
            <a:spLocks noChangeArrowheads="1"/>
          </p:cNvSpPr>
          <p:nvPr/>
        </p:nvSpPr>
        <p:spPr bwMode="auto">
          <a:xfrm>
            <a:off x="2268538" y="3141663"/>
            <a:ext cx="792162" cy="792162"/>
          </a:xfrm>
          <a:prstGeom prst="ellipse">
            <a:avLst/>
          </a:prstGeom>
          <a:solidFill>
            <a:schemeClr val="accent1"/>
          </a:solidFill>
          <a:ln w="9525">
            <a:solidFill>
              <a:schemeClr val="tx1"/>
            </a:solidFill>
            <a:round/>
            <a:headEnd/>
            <a:tailEnd/>
          </a:ln>
          <a:effectLst/>
        </p:spPr>
        <p:txBody>
          <a:bodyPr wrap="none" anchor="ctr"/>
          <a:lstStyle/>
          <a:p>
            <a:endParaRPr lang="cs-CZ"/>
          </a:p>
        </p:txBody>
      </p:sp>
      <p:sp>
        <p:nvSpPr>
          <p:cNvPr id="2054" name="Oval 6"/>
          <p:cNvSpPr>
            <a:spLocks noChangeArrowheads="1"/>
          </p:cNvSpPr>
          <p:nvPr/>
        </p:nvSpPr>
        <p:spPr bwMode="auto">
          <a:xfrm>
            <a:off x="5148263" y="3141663"/>
            <a:ext cx="1511300" cy="1511300"/>
          </a:xfrm>
          <a:prstGeom prst="ellipse">
            <a:avLst/>
          </a:prstGeom>
          <a:solidFill>
            <a:srgbClr val="FFCC00"/>
          </a:solidFill>
          <a:ln w="9525">
            <a:solidFill>
              <a:schemeClr val="tx1"/>
            </a:solidFill>
            <a:round/>
            <a:headEnd/>
            <a:tailEnd/>
          </a:ln>
          <a:effectLst/>
        </p:spPr>
        <p:txBody>
          <a:bodyPr wrap="none" anchor="ctr"/>
          <a:lstStyle/>
          <a:p>
            <a:endParaRPr lang="cs-CZ"/>
          </a:p>
        </p:txBody>
      </p:sp>
      <p:sp>
        <p:nvSpPr>
          <p:cNvPr id="2055" name="Oval 7"/>
          <p:cNvSpPr>
            <a:spLocks noChangeArrowheads="1"/>
          </p:cNvSpPr>
          <p:nvPr/>
        </p:nvSpPr>
        <p:spPr bwMode="auto">
          <a:xfrm>
            <a:off x="3492500" y="4365625"/>
            <a:ext cx="647700" cy="647700"/>
          </a:xfrm>
          <a:prstGeom prst="ellipse">
            <a:avLst/>
          </a:prstGeom>
          <a:noFill/>
          <a:ln w="9525">
            <a:solidFill>
              <a:schemeClr val="tx1"/>
            </a:solidFill>
            <a:round/>
            <a:headEnd/>
            <a:tailEnd/>
          </a:ln>
          <a:effectLst/>
        </p:spPr>
        <p:txBody>
          <a:bodyPr wrap="none" anchor="ctr"/>
          <a:lstStyle/>
          <a:p>
            <a:endParaRPr lang="cs-CZ"/>
          </a:p>
        </p:txBody>
      </p:sp>
      <p:sp>
        <p:nvSpPr>
          <p:cNvPr id="2056" name="TextovéPole 10"/>
          <p:cNvSpPr txBox="1">
            <a:spLocks noChangeArrowheads="1"/>
          </p:cNvSpPr>
          <p:nvPr/>
        </p:nvSpPr>
        <p:spPr bwMode="auto">
          <a:xfrm>
            <a:off x="179388" y="6596063"/>
            <a:ext cx="1331912" cy="261937"/>
          </a:xfrm>
          <a:prstGeom prst="rect">
            <a:avLst/>
          </a:prstGeom>
          <a:noFill/>
          <a:ln w="9525">
            <a:noFill/>
            <a:miter lim="800000"/>
            <a:headEnd/>
            <a:tailEnd/>
          </a:ln>
        </p:spPr>
        <p:txBody>
          <a:bodyPr>
            <a:spAutoFit/>
          </a:bodyPr>
          <a:lstStyle/>
          <a:p>
            <a:r>
              <a:rPr lang="cs-CZ" sz="1100" b="1"/>
              <a:t>ZŠ Hejnice</a:t>
            </a:r>
          </a:p>
        </p:txBody>
      </p:sp>
      <p:sp>
        <p:nvSpPr>
          <p:cNvPr id="2057" name="TextovéPole 10"/>
          <p:cNvSpPr txBox="1">
            <a:spLocks noChangeArrowheads="1"/>
          </p:cNvSpPr>
          <p:nvPr/>
        </p:nvSpPr>
        <p:spPr bwMode="auto">
          <a:xfrm>
            <a:off x="7667625" y="6596063"/>
            <a:ext cx="1331913" cy="261937"/>
          </a:xfrm>
          <a:prstGeom prst="rect">
            <a:avLst/>
          </a:prstGeom>
          <a:noFill/>
          <a:ln w="9525">
            <a:noFill/>
            <a:miter lim="800000"/>
            <a:headEnd/>
            <a:tailEnd/>
          </a:ln>
        </p:spPr>
        <p:txBody>
          <a:bodyPr>
            <a:spAutoFit/>
          </a:bodyPr>
          <a:lstStyle/>
          <a:p>
            <a:r>
              <a:rPr lang="cs-CZ" sz="1100" b="1"/>
              <a:t>Mgr. Jan Kašpar</a:t>
            </a:r>
          </a:p>
        </p:txBody>
      </p:sp>
      <p:pic>
        <p:nvPicPr>
          <p:cNvPr id="2058" name="Picture 2"/>
          <p:cNvPicPr>
            <a:picLocks noChangeAspect="1" noChangeArrowheads="1"/>
          </p:cNvPicPr>
          <p:nvPr/>
        </p:nvPicPr>
        <p:blipFill>
          <a:blip r:embed="rId2" cstate="print"/>
          <a:srcRect/>
          <a:stretch>
            <a:fillRect/>
          </a:stretch>
        </p:blipFill>
        <p:spPr bwMode="auto">
          <a:xfrm>
            <a:off x="1619250" y="260350"/>
            <a:ext cx="5715000" cy="12477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68313" y="0"/>
            <a:ext cx="8229600" cy="1143000"/>
          </a:xfrm>
        </p:spPr>
        <p:txBody>
          <a:bodyPr/>
          <a:lstStyle/>
          <a:p>
            <a:r>
              <a:rPr lang="cs-CZ"/>
              <a:t>Základní pojmy</a:t>
            </a:r>
          </a:p>
        </p:txBody>
      </p:sp>
      <p:pic>
        <p:nvPicPr>
          <p:cNvPr id="12293" name="Picture 5" descr="Soubor:Kruh-1.svg">
            <a:hlinkClick r:id="rId2"/>
          </p:cNvPr>
          <p:cNvPicPr>
            <a:picLocks noChangeAspect="1" noChangeArrowheads="1"/>
          </p:cNvPicPr>
          <p:nvPr/>
        </p:nvPicPr>
        <p:blipFill>
          <a:blip r:embed="rId3" cstate="print"/>
          <a:srcRect/>
          <a:stretch>
            <a:fillRect/>
          </a:stretch>
        </p:blipFill>
        <p:spPr bwMode="auto">
          <a:xfrm>
            <a:off x="1763713" y="1052513"/>
            <a:ext cx="5400675" cy="5400675"/>
          </a:xfrm>
          <a:prstGeom prst="rect">
            <a:avLst/>
          </a:prstGeom>
          <a:noFill/>
        </p:spPr>
      </p:pic>
      <p:sp>
        <p:nvSpPr>
          <p:cNvPr id="12294" name="Oval 6"/>
          <p:cNvSpPr>
            <a:spLocks noChangeArrowheads="1"/>
          </p:cNvSpPr>
          <p:nvPr/>
        </p:nvSpPr>
        <p:spPr bwMode="auto">
          <a:xfrm>
            <a:off x="1835150" y="1125538"/>
            <a:ext cx="5256213" cy="5256212"/>
          </a:xfrm>
          <a:prstGeom prst="ellipse">
            <a:avLst/>
          </a:prstGeom>
          <a:solidFill>
            <a:schemeClr val="accent1"/>
          </a:solidFill>
          <a:ln w="9525">
            <a:solidFill>
              <a:schemeClr val="tx1"/>
            </a:solidFill>
            <a:round/>
            <a:headEnd/>
            <a:tailEnd/>
          </a:ln>
          <a:effectLst/>
        </p:spPr>
        <p:txBody>
          <a:bodyPr wrap="none" anchor="ctr"/>
          <a:lstStyle/>
          <a:p>
            <a:endParaRPr lang="cs-CZ"/>
          </a:p>
        </p:txBody>
      </p:sp>
      <p:sp>
        <p:nvSpPr>
          <p:cNvPr id="12295" name="Rectangle 7"/>
          <p:cNvSpPr>
            <a:spLocks noGrp="1" noChangeArrowheads="1"/>
          </p:cNvSpPr>
          <p:nvPr>
            <p:ph type="body" idx="1"/>
          </p:nvPr>
        </p:nvSpPr>
        <p:spPr>
          <a:xfrm>
            <a:off x="2987675" y="3213100"/>
            <a:ext cx="2808288" cy="719138"/>
          </a:xfrm>
          <a:noFill/>
          <a:ln/>
        </p:spPr>
        <p:txBody>
          <a:bodyPr/>
          <a:lstStyle/>
          <a:p>
            <a:pPr>
              <a:lnSpc>
                <a:spcPct val="80000"/>
              </a:lnSpc>
              <a:buFont typeface="Wingdings" pitchFamily="2" charset="2"/>
              <a:buNone/>
            </a:pPr>
            <a:r>
              <a:rPr lang="cs-CZ" sz="2400"/>
              <a:t>Obsah kruhu</a:t>
            </a:r>
            <a:br>
              <a:rPr lang="cs-CZ" sz="2400"/>
            </a:br>
            <a:r>
              <a:rPr lang="cs-CZ" sz="2400"/>
              <a:t>(plocha „uvnitř“)</a:t>
            </a:r>
          </a:p>
          <a:p>
            <a:pPr>
              <a:lnSpc>
                <a:spcPct val="80000"/>
              </a:lnSpc>
              <a:buFont typeface="Wingdings" pitchFamily="2" charset="2"/>
              <a:buNone/>
            </a:pPr>
            <a:endParaRPr lang="cs-CZ" sz="2400"/>
          </a:p>
        </p:txBody>
      </p:sp>
      <p:sp>
        <p:nvSpPr>
          <p:cNvPr id="12296" name="Rectangle 8"/>
          <p:cNvSpPr>
            <a:spLocks noChangeArrowheads="1"/>
          </p:cNvSpPr>
          <p:nvPr/>
        </p:nvSpPr>
        <p:spPr bwMode="auto">
          <a:xfrm>
            <a:off x="5688013" y="6138863"/>
            <a:ext cx="3455987" cy="719137"/>
          </a:xfrm>
          <a:prstGeom prst="rect">
            <a:avLst/>
          </a:prstGeom>
          <a:noFill/>
          <a:ln w="9525">
            <a:noFill/>
            <a:miter lim="800000"/>
            <a:headEnd/>
            <a:tailEnd/>
          </a:ln>
          <a:effectLst/>
        </p:spPr>
        <p:txBody>
          <a:bodyPr/>
          <a:lstStyle/>
          <a:p>
            <a:pPr marL="342900" indent="-342900">
              <a:lnSpc>
                <a:spcPct val="80000"/>
              </a:lnSpc>
              <a:spcBef>
                <a:spcPct val="20000"/>
              </a:spcBef>
              <a:buClr>
                <a:schemeClr val="hlink"/>
              </a:buClr>
              <a:buFont typeface="Wingdings" pitchFamily="2" charset="2"/>
              <a:buNone/>
            </a:pPr>
            <a:r>
              <a:rPr lang="cs-CZ" sz="2400">
                <a:effectLst>
                  <a:outerShdw blurRad="38100" dist="38100" dir="2700000" algn="tl">
                    <a:srgbClr val="000000"/>
                  </a:outerShdw>
                </a:effectLst>
              </a:rPr>
              <a:t>Obvod kruhu</a:t>
            </a:r>
            <a:br>
              <a:rPr lang="cs-CZ" sz="2400">
                <a:effectLst>
                  <a:outerShdw blurRad="38100" dist="38100" dir="2700000" algn="tl">
                    <a:srgbClr val="000000"/>
                  </a:outerShdw>
                </a:effectLst>
              </a:rPr>
            </a:br>
            <a:r>
              <a:rPr lang="cs-CZ" sz="2400">
                <a:effectLst>
                  <a:outerShdw blurRad="38100" dist="38100" dir="2700000" algn="tl">
                    <a:srgbClr val="000000"/>
                  </a:outerShdw>
                </a:effectLst>
              </a:rPr>
              <a:t>(délka „plotu“ okolo)</a:t>
            </a:r>
          </a:p>
          <a:p>
            <a:pPr marL="342900" indent="-342900">
              <a:lnSpc>
                <a:spcPct val="80000"/>
              </a:lnSpc>
              <a:spcBef>
                <a:spcPct val="20000"/>
              </a:spcBef>
              <a:buClr>
                <a:schemeClr val="hlink"/>
              </a:buClr>
              <a:buFont typeface="Wingdings" pitchFamily="2" charset="2"/>
              <a:buNone/>
            </a:pPr>
            <a:endParaRPr lang="cs-CZ" sz="2400">
              <a:effectLst>
                <a:outerShdw blurRad="38100" dist="38100" dir="2700000" algn="tl">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2295">
                                            <p:txEl>
                                              <p:pRg st="0" end="0"/>
                                            </p:txEl>
                                          </p:spTgt>
                                        </p:tgtEl>
                                        <p:attrNameLst>
                                          <p:attrName>style.visibility</p:attrName>
                                        </p:attrNameLst>
                                      </p:cBhvr>
                                      <p:to>
                                        <p:strVal val="visible"/>
                                      </p:to>
                                    </p:set>
                                    <p:animEffect transition="in" filter="circle(in)">
                                      <p:cBhvr>
                                        <p:cTn id="7" dur="2000"/>
                                        <p:tgtEl>
                                          <p:spTgt spid="12295">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2294"/>
                                        </p:tgtEl>
                                        <p:attrNameLst>
                                          <p:attrName>style.visibility</p:attrName>
                                        </p:attrNameLst>
                                      </p:cBhvr>
                                      <p:to>
                                        <p:strVal val="visible"/>
                                      </p:to>
                                    </p:set>
                                    <p:animEffect transition="in" filter="circle(in)">
                                      <p:cBhvr>
                                        <p:cTn id="10" dur="2000"/>
                                        <p:tgtEl>
                                          <p:spTgt spid="1229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12296">
                                            <p:txEl>
                                              <p:pRg st="0" end="0"/>
                                            </p:txEl>
                                          </p:spTgt>
                                        </p:tgtEl>
                                        <p:attrNameLst>
                                          <p:attrName>style.visibility</p:attrName>
                                        </p:attrNameLst>
                                      </p:cBhvr>
                                      <p:to>
                                        <p:strVal val="visible"/>
                                      </p:to>
                                    </p:set>
                                    <p:animEffect transition="in" filter="circle(in)">
                                      <p:cBhvr>
                                        <p:cTn id="15" dur="2000"/>
                                        <p:tgtEl>
                                          <p:spTgt spid="1229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4" grpId="0" animBg="1"/>
      <p:bldP spid="12295" grpId="0" build="p"/>
      <p:bldP spid="1229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cs-CZ"/>
              <a:t>Základní pojmy</a:t>
            </a:r>
          </a:p>
        </p:txBody>
      </p:sp>
      <p:sp>
        <p:nvSpPr>
          <p:cNvPr id="6147" name="Rectangle 3"/>
          <p:cNvSpPr>
            <a:spLocks noGrp="1" noChangeArrowheads="1"/>
          </p:cNvSpPr>
          <p:nvPr>
            <p:ph type="body" idx="1"/>
          </p:nvPr>
        </p:nvSpPr>
        <p:spPr>
          <a:xfrm>
            <a:off x="457200" y="1600200"/>
            <a:ext cx="8229600" cy="4781550"/>
          </a:xfrm>
        </p:spPr>
        <p:txBody>
          <a:bodyPr/>
          <a:lstStyle/>
          <a:p>
            <a:pPr>
              <a:lnSpc>
                <a:spcPct val="80000"/>
              </a:lnSpc>
            </a:pPr>
            <a:r>
              <a:rPr lang="cs-CZ" sz="2800" dirty="0"/>
              <a:t>S = střed kružnice</a:t>
            </a:r>
          </a:p>
          <a:p>
            <a:pPr>
              <a:lnSpc>
                <a:spcPct val="80000"/>
              </a:lnSpc>
            </a:pPr>
            <a:r>
              <a:rPr lang="cs-CZ" sz="2800" dirty="0"/>
              <a:t>r = poloměr</a:t>
            </a:r>
          </a:p>
          <a:p>
            <a:pPr>
              <a:lnSpc>
                <a:spcPct val="80000"/>
              </a:lnSpc>
            </a:pPr>
            <a:r>
              <a:rPr lang="cs-CZ" sz="2800" dirty="0"/>
              <a:t>d = průměr</a:t>
            </a:r>
          </a:p>
          <a:p>
            <a:pPr>
              <a:lnSpc>
                <a:spcPct val="80000"/>
              </a:lnSpc>
            </a:pPr>
            <a:endParaRPr lang="cs-CZ" sz="2800" dirty="0"/>
          </a:p>
          <a:p>
            <a:pPr>
              <a:lnSpc>
                <a:spcPct val="80000"/>
              </a:lnSpc>
              <a:buFont typeface="Wingdings" pitchFamily="2" charset="2"/>
              <a:buNone/>
            </a:pPr>
            <a:endParaRPr lang="cs-CZ" sz="2800" dirty="0"/>
          </a:p>
          <a:p>
            <a:pPr>
              <a:lnSpc>
                <a:spcPct val="80000"/>
              </a:lnSpc>
              <a:buFont typeface="Wingdings" pitchFamily="2" charset="2"/>
              <a:buNone/>
            </a:pPr>
            <a:endParaRPr lang="cs-CZ" sz="2800" dirty="0"/>
          </a:p>
          <a:p>
            <a:pPr>
              <a:lnSpc>
                <a:spcPct val="80000"/>
              </a:lnSpc>
            </a:pPr>
            <a:r>
              <a:rPr lang="cs-CZ" sz="2800" dirty="0"/>
              <a:t>Platí: </a:t>
            </a:r>
          </a:p>
          <a:p>
            <a:pPr lvl="1">
              <a:lnSpc>
                <a:spcPct val="80000"/>
              </a:lnSpc>
            </a:pPr>
            <a:r>
              <a:rPr lang="cs-CZ" sz="2400" dirty="0"/>
              <a:t>d = 2*r</a:t>
            </a:r>
          </a:p>
          <a:p>
            <a:pPr lvl="1">
              <a:lnSpc>
                <a:spcPct val="80000"/>
              </a:lnSpc>
            </a:pPr>
            <a:r>
              <a:rPr lang="cs-CZ" sz="2400" dirty="0"/>
              <a:t>r = d/2</a:t>
            </a:r>
          </a:p>
          <a:p>
            <a:pPr lvl="1">
              <a:lnSpc>
                <a:spcPct val="80000"/>
              </a:lnSpc>
            </a:pPr>
            <a:r>
              <a:rPr lang="cs-CZ" sz="2400" dirty="0" smtClean="0"/>
              <a:t>obvod </a:t>
            </a:r>
            <a:r>
              <a:rPr lang="cs-CZ" sz="2400" dirty="0"/>
              <a:t>= délka kružnice, jednotky délkové</a:t>
            </a:r>
          </a:p>
          <a:p>
            <a:pPr lvl="1">
              <a:lnSpc>
                <a:spcPct val="80000"/>
              </a:lnSpc>
            </a:pPr>
            <a:r>
              <a:rPr lang="cs-CZ" sz="2400" dirty="0" smtClean="0"/>
              <a:t>obsah </a:t>
            </a:r>
            <a:r>
              <a:rPr lang="cs-CZ" sz="2400" dirty="0"/>
              <a:t>= plocha uvnitř, jednotky čtvereční</a:t>
            </a:r>
          </a:p>
        </p:txBody>
      </p:sp>
      <p:sp>
        <p:nvSpPr>
          <p:cNvPr id="6148" name="Oval 4"/>
          <p:cNvSpPr>
            <a:spLocks noChangeArrowheads="1"/>
          </p:cNvSpPr>
          <p:nvPr/>
        </p:nvSpPr>
        <p:spPr bwMode="auto">
          <a:xfrm>
            <a:off x="4284663" y="2708275"/>
            <a:ext cx="2519362" cy="2519363"/>
          </a:xfrm>
          <a:prstGeom prst="ellipse">
            <a:avLst/>
          </a:prstGeom>
          <a:solidFill>
            <a:schemeClr val="accent1"/>
          </a:solidFill>
          <a:ln w="25400">
            <a:solidFill>
              <a:srgbClr val="FFFF00"/>
            </a:solidFill>
            <a:round/>
            <a:headEnd/>
            <a:tailEnd/>
          </a:ln>
          <a:effectLst/>
        </p:spPr>
        <p:txBody>
          <a:bodyPr wrap="none" anchor="ctr"/>
          <a:lstStyle/>
          <a:p>
            <a:endParaRPr lang="cs-CZ"/>
          </a:p>
        </p:txBody>
      </p:sp>
      <p:sp>
        <p:nvSpPr>
          <p:cNvPr id="6149" name="Line 5"/>
          <p:cNvSpPr>
            <a:spLocks noChangeShapeType="1"/>
          </p:cNvSpPr>
          <p:nvPr/>
        </p:nvSpPr>
        <p:spPr bwMode="auto">
          <a:xfrm flipV="1">
            <a:off x="4284663" y="3933825"/>
            <a:ext cx="2519362" cy="71438"/>
          </a:xfrm>
          <a:prstGeom prst="line">
            <a:avLst/>
          </a:prstGeom>
          <a:noFill/>
          <a:ln w="9525">
            <a:solidFill>
              <a:schemeClr val="tx1"/>
            </a:solidFill>
            <a:round/>
            <a:headEnd/>
            <a:tailEnd/>
          </a:ln>
          <a:effectLst/>
        </p:spPr>
        <p:txBody>
          <a:bodyPr/>
          <a:lstStyle/>
          <a:p>
            <a:endParaRPr lang="cs-CZ"/>
          </a:p>
        </p:txBody>
      </p:sp>
      <p:sp>
        <p:nvSpPr>
          <p:cNvPr id="6151" name="Line 7"/>
          <p:cNvSpPr>
            <a:spLocks noChangeShapeType="1"/>
          </p:cNvSpPr>
          <p:nvPr/>
        </p:nvSpPr>
        <p:spPr bwMode="auto">
          <a:xfrm>
            <a:off x="5435600" y="2708275"/>
            <a:ext cx="215900" cy="2520950"/>
          </a:xfrm>
          <a:prstGeom prst="line">
            <a:avLst/>
          </a:prstGeom>
          <a:noFill/>
          <a:ln w="28575">
            <a:solidFill>
              <a:srgbClr val="FF0000"/>
            </a:solidFill>
            <a:round/>
            <a:headEnd/>
            <a:tailEnd/>
          </a:ln>
          <a:effectLst/>
        </p:spPr>
        <p:txBody>
          <a:bodyPr/>
          <a:lstStyle/>
          <a:p>
            <a:endParaRPr lang="cs-CZ"/>
          </a:p>
        </p:txBody>
      </p:sp>
      <p:sp>
        <p:nvSpPr>
          <p:cNvPr id="6152" name="Line 8"/>
          <p:cNvSpPr>
            <a:spLocks noChangeShapeType="1"/>
          </p:cNvSpPr>
          <p:nvPr/>
        </p:nvSpPr>
        <p:spPr bwMode="auto">
          <a:xfrm flipH="1">
            <a:off x="4787900" y="3933825"/>
            <a:ext cx="792163" cy="1008063"/>
          </a:xfrm>
          <a:prstGeom prst="line">
            <a:avLst/>
          </a:prstGeom>
          <a:noFill/>
          <a:ln w="31750">
            <a:solidFill>
              <a:srgbClr val="FFFF00"/>
            </a:solidFill>
            <a:round/>
            <a:headEnd/>
            <a:tailEnd/>
          </a:ln>
          <a:effectLst/>
        </p:spPr>
        <p:txBody>
          <a:bodyPr/>
          <a:lstStyle/>
          <a:p>
            <a:endParaRPr lang="cs-CZ"/>
          </a:p>
        </p:txBody>
      </p:sp>
      <p:sp>
        <p:nvSpPr>
          <p:cNvPr id="6153" name="Text Box 9"/>
          <p:cNvSpPr txBox="1">
            <a:spLocks noChangeArrowheads="1"/>
          </p:cNvSpPr>
          <p:nvPr/>
        </p:nvSpPr>
        <p:spPr bwMode="auto">
          <a:xfrm>
            <a:off x="5580063" y="4005263"/>
            <a:ext cx="288925" cy="366712"/>
          </a:xfrm>
          <a:prstGeom prst="rect">
            <a:avLst/>
          </a:prstGeom>
          <a:noFill/>
          <a:ln w="9525">
            <a:noFill/>
            <a:miter lim="800000"/>
            <a:headEnd/>
            <a:tailEnd/>
          </a:ln>
          <a:effectLst/>
        </p:spPr>
        <p:txBody>
          <a:bodyPr>
            <a:spAutoFit/>
          </a:bodyPr>
          <a:lstStyle/>
          <a:p>
            <a:pPr>
              <a:spcBef>
                <a:spcPct val="50000"/>
              </a:spcBef>
            </a:pPr>
            <a:r>
              <a:rPr lang="cs-CZ"/>
              <a:t>S</a:t>
            </a:r>
          </a:p>
        </p:txBody>
      </p:sp>
      <p:sp>
        <p:nvSpPr>
          <p:cNvPr id="6154" name="Text Box 10"/>
          <p:cNvSpPr txBox="1">
            <a:spLocks noChangeArrowheads="1"/>
          </p:cNvSpPr>
          <p:nvPr/>
        </p:nvSpPr>
        <p:spPr bwMode="auto">
          <a:xfrm>
            <a:off x="5148263" y="4508500"/>
            <a:ext cx="288925" cy="366713"/>
          </a:xfrm>
          <a:prstGeom prst="rect">
            <a:avLst/>
          </a:prstGeom>
          <a:noFill/>
          <a:ln w="9525">
            <a:noFill/>
            <a:miter lim="800000"/>
            <a:headEnd/>
            <a:tailEnd/>
          </a:ln>
          <a:effectLst/>
        </p:spPr>
        <p:txBody>
          <a:bodyPr>
            <a:spAutoFit/>
          </a:bodyPr>
          <a:lstStyle/>
          <a:p>
            <a:pPr>
              <a:spcBef>
                <a:spcPct val="50000"/>
              </a:spcBef>
            </a:pPr>
            <a:r>
              <a:rPr lang="cs-CZ"/>
              <a:t>r</a:t>
            </a:r>
          </a:p>
        </p:txBody>
      </p:sp>
      <p:sp>
        <p:nvSpPr>
          <p:cNvPr id="6155" name="Text Box 11"/>
          <p:cNvSpPr txBox="1">
            <a:spLocks noChangeArrowheads="1"/>
          </p:cNvSpPr>
          <p:nvPr/>
        </p:nvSpPr>
        <p:spPr bwMode="auto">
          <a:xfrm>
            <a:off x="5148263" y="3068638"/>
            <a:ext cx="288925" cy="366712"/>
          </a:xfrm>
          <a:prstGeom prst="rect">
            <a:avLst/>
          </a:prstGeom>
          <a:noFill/>
          <a:ln w="9525">
            <a:noFill/>
            <a:miter lim="800000"/>
            <a:headEnd/>
            <a:tailEnd/>
          </a:ln>
          <a:effectLst/>
        </p:spPr>
        <p:txBody>
          <a:bodyPr>
            <a:spAutoFit/>
          </a:bodyPr>
          <a:lstStyle/>
          <a:p>
            <a:pPr>
              <a:spcBef>
                <a:spcPct val="50000"/>
              </a:spcBef>
            </a:pPr>
            <a:r>
              <a:rPr lang="cs-CZ"/>
              <a:t>d</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type="body" idx="1"/>
          </p:nvPr>
        </p:nvSpPr>
        <p:spPr>
          <a:xfrm>
            <a:off x="468313" y="404813"/>
            <a:ext cx="8218487" cy="6264275"/>
          </a:xfrm>
        </p:spPr>
        <p:txBody>
          <a:bodyPr/>
          <a:lstStyle/>
          <a:p>
            <a:pPr>
              <a:lnSpc>
                <a:spcPct val="90000"/>
              </a:lnSpc>
            </a:pPr>
            <a:r>
              <a:rPr lang="cs-CZ"/>
              <a:t>Kruhové objekty jsou lidstvem používány už velmi dlouho. </a:t>
            </a:r>
            <a:br>
              <a:rPr lang="cs-CZ"/>
            </a:br>
            <a:r>
              <a:rPr lang="cs-CZ"/>
              <a:t>V Mezopotámii se asi před 6000 lety objevily kladky, válce a hrnčířské kruhy, které velkým dílem přispěly k rozvoji lidstva a usnadnily mu práci. </a:t>
            </a:r>
          </a:p>
          <a:p>
            <a:pPr>
              <a:lnSpc>
                <a:spcPct val="90000"/>
              </a:lnSpc>
            </a:pPr>
            <a:endParaRPr lang="cs-CZ"/>
          </a:p>
          <a:p>
            <a:pPr>
              <a:lnSpc>
                <a:spcPct val="90000"/>
              </a:lnSpc>
              <a:buFont typeface="Wingdings" pitchFamily="2" charset="2"/>
              <a:buNone/>
            </a:pPr>
            <a:endParaRPr lang="cs-CZ"/>
          </a:p>
          <a:p>
            <a:pPr>
              <a:lnSpc>
                <a:spcPct val="90000"/>
              </a:lnSpc>
              <a:buFont typeface="Wingdings" pitchFamily="2" charset="2"/>
              <a:buNone/>
            </a:pPr>
            <a:endParaRPr lang="cs-CZ"/>
          </a:p>
          <a:p>
            <a:pPr>
              <a:lnSpc>
                <a:spcPct val="90000"/>
              </a:lnSpc>
            </a:pPr>
            <a:r>
              <a:rPr lang="cs-CZ"/>
              <a:t>Hledání výpočtu obvodu kruhu [délky kružnice] tak začalo zaměstnávat řadu vynálezců, filozofů a matematiků.</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8313" y="115888"/>
            <a:ext cx="8424862" cy="649287"/>
          </a:xfrm>
        </p:spPr>
        <p:txBody>
          <a:bodyPr/>
          <a:lstStyle/>
          <a:p>
            <a:r>
              <a:rPr lang="cs-CZ" sz="4000"/>
              <a:t> </a:t>
            </a:r>
            <a:r>
              <a:rPr lang="cs-CZ" sz="3200"/>
              <a:t>Vztah mezi obvodem kruhu a jeho průměrem</a:t>
            </a:r>
            <a:r>
              <a:rPr lang="cs-CZ" sz="4000"/>
              <a:t> </a:t>
            </a:r>
          </a:p>
        </p:txBody>
      </p:sp>
      <p:sp>
        <p:nvSpPr>
          <p:cNvPr id="10243" name="Rectangle 3"/>
          <p:cNvSpPr>
            <a:spLocks noGrp="1" noChangeArrowheads="1"/>
          </p:cNvSpPr>
          <p:nvPr>
            <p:ph type="body" idx="1"/>
          </p:nvPr>
        </p:nvSpPr>
        <p:spPr>
          <a:xfrm>
            <a:off x="179388" y="2924175"/>
            <a:ext cx="8785225" cy="1697038"/>
          </a:xfrm>
        </p:spPr>
        <p:txBody>
          <a:bodyPr/>
          <a:lstStyle/>
          <a:p>
            <a:r>
              <a:rPr lang="cs-CZ" dirty="0" smtClean="0"/>
              <a:t>obvod </a:t>
            </a:r>
            <a:r>
              <a:rPr lang="cs-CZ" dirty="0"/>
              <a:t>čtverce = </a:t>
            </a:r>
            <a:r>
              <a:rPr lang="cs-CZ" dirty="0" smtClean="0"/>
              <a:t>4krát </a:t>
            </a:r>
            <a:r>
              <a:rPr lang="cs-CZ" dirty="0"/>
              <a:t>větší než jeho strana</a:t>
            </a:r>
          </a:p>
          <a:p>
            <a:r>
              <a:rPr lang="cs-CZ" dirty="0" smtClean="0"/>
              <a:t>obvod </a:t>
            </a:r>
            <a:r>
              <a:rPr lang="cs-CZ" dirty="0"/>
              <a:t>kruhu jemu vepsanému je menší</a:t>
            </a:r>
          </a:p>
        </p:txBody>
      </p:sp>
      <p:sp>
        <p:nvSpPr>
          <p:cNvPr id="10245" name="Rectangle 5"/>
          <p:cNvSpPr>
            <a:spLocks noChangeArrowheads="1"/>
          </p:cNvSpPr>
          <p:nvPr/>
        </p:nvSpPr>
        <p:spPr bwMode="auto">
          <a:xfrm>
            <a:off x="468313" y="4652963"/>
            <a:ext cx="1293812" cy="1295400"/>
          </a:xfrm>
          <a:prstGeom prst="rect">
            <a:avLst/>
          </a:prstGeom>
          <a:solidFill>
            <a:schemeClr val="accent1"/>
          </a:solidFill>
          <a:ln w="9525">
            <a:solidFill>
              <a:schemeClr val="tx1"/>
            </a:solidFill>
            <a:miter lim="800000"/>
            <a:headEnd/>
            <a:tailEnd/>
          </a:ln>
          <a:effectLst/>
        </p:spPr>
        <p:txBody>
          <a:bodyPr wrap="none" anchor="ctr"/>
          <a:lstStyle/>
          <a:p>
            <a:endParaRPr lang="cs-CZ"/>
          </a:p>
        </p:txBody>
      </p:sp>
      <p:sp>
        <p:nvSpPr>
          <p:cNvPr id="10246" name="AutoShape 6"/>
          <p:cNvSpPr>
            <a:spLocks noChangeArrowheads="1"/>
          </p:cNvSpPr>
          <p:nvPr/>
        </p:nvSpPr>
        <p:spPr bwMode="auto">
          <a:xfrm>
            <a:off x="2195513" y="4652963"/>
            <a:ext cx="1584325" cy="1370012"/>
          </a:xfrm>
          <a:prstGeom prst="hexagon">
            <a:avLst>
              <a:gd name="adj" fmla="val 28911"/>
              <a:gd name="vf" fmla="val 115470"/>
            </a:avLst>
          </a:prstGeom>
          <a:solidFill>
            <a:schemeClr val="accent1"/>
          </a:solidFill>
          <a:ln w="9525">
            <a:solidFill>
              <a:schemeClr val="tx1"/>
            </a:solidFill>
            <a:miter lim="800000"/>
            <a:headEnd/>
            <a:tailEnd/>
          </a:ln>
          <a:effectLst/>
        </p:spPr>
        <p:txBody>
          <a:bodyPr wrap="none" anchor="ctr"/>
          <a:lstStyle/>
          <a:p>
            <a:endParaRPr lang="cs-CZ"/>
          </a:p>
        </p:txBody>
      </p:sp>
      <p:sp>
        <p:nvSpPr>
          <p:cNvPr id="10248" name="AutoShape 8"/>
          <p:cNvSpPr>
            <a:spLocks noChangeArrowheads="1"/>
          </p:cNvSpPr>
          <p:nvPr/>
        </p:nvSpPr>
        <p:spPr bwMode="auto">
          <a:xfrm>
            <a:off x="4284663" y="4581525"/>
            <a:ext cx="1439862" cy="1439863"/>
          </a:xfrm>
          <a:prstGeom prst="octagon">
            <a:avLst>
              <a:gd name="adj" fmla="val 29287"/>
            </a:avLst>
          </a:prstGeom>
          <a:solidFill>
            <a:schemeClr val="accent1"/>
          </a:solidFill>
          <a:ln w="9525">
            <a:solidFill>
              <a:schemeClr val="tx1"/>
            </a:solidFill>
            <a:miter lim="800000"/>
            <a:headEnd/>
            <a:tailEnd/>
          </a:ln>
          <a:effectLst/>
        </p:spPr>
        <p:txBody>
          <a:bodyPr wrap="none" anchor="ctr"/>
          <a:lstStyle/>
          <a:p>
            <a:endParaRPr lang="cs-CZ"/>
          </a:p>
        </p:txBody>
      </p:sp>
      <p:pic>
        <p:nvPicPr>
          <p:cNvPr id="10252" name="Picture 12" descr="Soubor:Archimedes pi.svg">
            <a:hlinkClick r:id="rId2"/>
          </p:cNvPr>
          <p:cNvPicPr>
            <a:picLocks noChangeAspect="1" noChangeArrowheads="1"/>
          </p:cNvPicPr>
          <p:nvPr/>
        </p:nvPicPr>
        <p:blipFill>
          <a:blip r:embed="rId3" cstate="print"/>
          <a:srcRect/>
          <a:stretch>
            <a:fillRect/>
          </a:stretch>
        </p:blipFill>
        <p:spPr bwMode="auto">
          <a:xfrm>
            <a:off x="539750" y="765175"/>
            <a:ext cx="7143750" cy="2381250"/>
          </a:xfrm>
          <a:prstGeom prst="rect">
            <a:avLst/>
          </a:prstGeom>
          <a:noFill/>
        </p:spPr>
      </p:pic>
      <p:sp>
        <p:nvSpPr>
          <p:cNvPr id="10253" name="Oval 13"/>
          <p:cNvSpPr>
            <a:spLocks noChangeArrowheads="1"/>
          </p:cNvSpPr>
          <p:nvPr/>
        </p:nvSpPr>
        <p:spPr bwMode="auto">
          <a:xfrm>
            <a:off x="6516688" y="4724400"/>
            <a:ext cx="1295400" cy="1296988"/>
          </a:xfrm>
          <a:prstGeom prst="ellipse">
            <a:avLst/>
          </a:prstGeom>
          <a:solidFill>
            <a:srgbClr val="FFFF00"/>
          </a:solidFill>
          <a:ln w="9525">
            <a:solidFill>
              <a:schemeClr val="tx1"/>
            </a:solidFill>
            <a:round/>
            <a:headEnd/>
            <a:tailEnd/>
          </a:ln>
          <a:effectLst/>
        </p:spPr>
        <p:txBody>
          <a:bodyPr wrap="none" anchor="ctr"/>
          <a:lstStyle/>
          <a:p>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3.05556E-6 0.00093 C -0.11216 -0.07564 -0.22413 -0.15082 -0.33403 -0.15267 C -0.44393 -0.15452 -0.59202 -0.03979 -0.6599 -0.00995 " pathEditMode="relative" rAng="0" ptsTypes="aaa">
                                      <p:cBhvr>
                                        <p:cTn id="6" dur="2000" fill="hold"/>
                                        <p:tgtEl>
                                          <p:spTgt spid="10253"/>
                                        </p:tgtEl>
                                        <p:attrNameLst>
                                          <p:attrName>ppt_x</p:attrName>
                                          <p:attrName>ppt_y</p:attrName>
                                        </p:attrNameLst>
                                      </p:cBhvr>
                                      <p:rCtr x="-330" y="-7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5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cs-CZ" sz="4000"/>
              <a:t>Vztah obvodu kruhu a  </a:t>
            </a:r>
            <a:r>
              <a:rPr lang="el-GR" sz="4800">
                <a:solidFill>
                  <a:schemeClr val="tx1"/>
                </a:solidFill>
                <a:latin typeface="Times New Roman" pitchFamily="18" charset="0"/>
                <a:cs typeface="Times New Roman" pitchFamily="18" charset="0"/>
              </a:rPr>
              <a:t>π</a:t>
            </a:r>
            <a:r>
              <a:rPr lang="cs-CZ" sz="4000">
                <a:solidFill>
                  <a:srgbClr val="CCFF33"/>
                </a:solidFill>
              </a:rPr>
              <a:t> </a:t>
            </a:r>
            <a:r>
              <a:rPr lang="cs-CZ" sz="4000">
                <a:cs typeface="Arial" charset="0"/>
              </a:rPr>
              <a:t> </a:t>
            </a:r>
            <a:br>
              <a:rPr lang="cs-CZ" sz="4000">
                <a:cs typeface="Arial" charset="0"/>
              </a:rPr>
            </a:br>
            <a:endParaRPr lang="cs-CZ" sz="4000">
              <a:cs typeface="Arial" charset="0"/>
            </a:endParaRPr>
          </a:p>
        </p:txBody>
      </p:sp>
      <p:sp>
        <p:nvSpPr>
          <p:cNvPr id="11267" name="Rectangle 3"/>
          <p:cNvSpPr>
            <a:spLocks noGrp="1" noChangeArrowheads="1"/>
          </p:cNvSpPr>
          <p:nvPr>
            <p:ph type="body" idx="1"/>
          </p:nvPr>
        </p:nvSpPr>
        <p:spPr/>
        <p:txBody>
          <a:bodyPr/>
          <a:lstStyle/>
          <a:p>
            <a:endParaRPr lang="cs-CZ"/>
          </a:p>
        </p:txBody>
      </p:sp>
      <p:sp>
        <p:nvSpPr>
          <p:cNvPr id="11271" name="Oval 7"/>
          <p:cNvSpPr>
            <a:spLocks noChangeArrowheads="1"/>
          </p:cNvSpPr>
          <p:nvPr/>
        </p:nvSpPr>
        <p:spPr bwMode="auto">
          <a:xfrm>
            <a:off x="611188" y="2708275"/>
            <a:ext cx="1944687" cy="1944688"/>
          </a:xfrm>
          <a:prstGeom prst="ellipse">
            <a:avLst/>
          </a:prstGeom>
          <a:solidFill>
            <a:schemeClr val="accent1"/>
          </a:solidFill>
          <a:ln w="9525">
            <a:solidFill>
              <a:schemeClr val="tx1"/>
            </a:solidFill>
            <a:round/>
            <a:headEnd/>
            <a:tailEnd/>
          </a:ln>
          <a:effectLst/>
        </p:spPr>
        <p:txBody>
          <a:bodyPr wrap="none" anchor="ctr"/>
          <a:lstStyle/>
          <a:p>
            <a:endParaRPr lang="cs-CZ"/>
          </a:p>
        </p:txBody>
      </p:sp>
      <p:sp>
        <p:nvSpPr>
          <p:cNvPr id="11272" name="AutoShape 8"/>
          <p:cNvSpPr>
            <a:spLocks/>
          </p:cNvSpPr>
          <p:nvPr/>
        </p:nvSpPr>
        <p:spPr bwMode="auto">
          <a:xfrm rot="5400000">
            <a:off x="4103687" y="2168526"/>
            <a:ext cx="360363" cy="5472112"/>
          </a:xfrm>
          <a:prstGeom prst="rightBrace">
            <a:avLst>
              <a:gd name="adj1" fmla="val 126542"/>
              <a:gd name="adj2" fmla="val 50000"/>
            </a:avLst>
          </a:prstGeom>
          <a:noFill/>
          <a:ln w="9525">
            <a:solidFill>
              <a:schemeClr val="tx1"/>
            </a:solidFill>
            <a:round/>
            <a:headEnd/>
            <a:tailEnd/>
          </a:ln>
          <a:effectLst/>
        </p:spPr>
        <p:txBody>
          <a:bodyPr wrap="none" anchor="ctr"/>
          <a:lstStyle/>
          <a:p>
            <a:endParaRPr lang="cs-CZ"/>
          </a:p>
        </p:txBody>
      </p:sp>
      <p:sp>
        <p:nvSpPr>
          <p:cNvPr id="11273" name="Text Box 9"/>
          <p:cNvSpPr txBox="1">
            <a:spLocks noChangeArrowheads="1"/>
          </p:cNvSpPr>
          <p:nvPr/>
        </p:nvSpPr>
        <p:spPr bwMode="auto">
          <a:xfrm>
            <a:off x="1692275" y="5373688"/>
            <a:ext cx="6048375" cy="914400"/>
          </a:xfrm>
          <a:prstGeom prst="rect">
            <a:avLst/>
          </a:prstGeom>
          <a:noFill/>
          <a:ln w="9525">
            <a:noFill/>
            <a:miter lim="800000"/>
            <a:headEnd/>
            <a:tailEnd/>
          </a:ln>
          <a:effectLst/>
        </p:spPr>
        <p:txBody>
          <a:bodyPr>
            <a:spAutoFit/>
          </a:bodyPr>
          <a:lstStyle/>
          <a:p>
            <a:pPr>
              <a:spcBef>
                <a:spcPct val="50000"/>
              </a:spcBef>
            </a:pPr>
            <a:r>
              <a:rPr lang="cs-CZ"/>
              <a:t>Opsaná dráha je 3,14x delší než průměr kruhu</a:t>
            </a:r>
          </a:p>
          <a:p>
            <a:pPr>
              <a:spcBef>
                <a:spcPct val="50000"/>
              </a:spcBef>
            </a:pPr>
            <a:r>
              <a:rPr lang="cs-CZ"/>
              <a:t>3,14 = přibližná hodnota čísla </a:t>
            </a:r>
            <a:r>
              <a:rPr lang="el-GR" sz="2400">
                <a:effectLst>
                  <a:outerShdw blurRad="38100" dist="38100" dir="2700000" algn="tl">
                    <a:srgbClr val="000000"/>
                  </a:outerShdw>
                </a:effectLst>
                <a:latin typeface="Times New Roman" pitchFamily="18" charset="0"/>
                <a:cs typeface="Times New Roman" pitchFamily="18" charset="0"/>
              </a:rPr>
              <a:t>π</a:t>
            </a:r>
            <a:endParaRPr lang="cs-CZ" sz="2400">
              <a:effectLst>
                <a:outerShdw blurRad="38100" dist="38100" dir="2700000" algn="tl">
                  <a:srgbClr val="000000"/>
                </a:outerShdw>
              </a:effectLst>
              <a:latin typeface="Times New Roman" pitchFamily="18" charset="0"/>
              <a:cs typeface="Times New Roman" pitchFamily="18" charset="0"/>
            </a:endParaRPr>
          </a:p>
        </p:txBody>
      </p:sp>
      <p:sp>
        <p:nvSpPr>
          <p:cNvPr id="11274" name="Line 10"/>
          <p:cNvSpPr>
            <a:spLocks noChangeShapeType="1"/>
          </p:cNvSpPr>
          <p:nvPr/>
        </p:nvSpPr>
        <p:spPr bwMode="auto">
          <a:xfrm>
            <a:off x="1547813" y="4724400"/>
            <a:ext cx="5472112" cy="0"/>
          </a:xfrm>
          <a:prstGeom prst="line">
            <a:avLst/>
          </a:prstGeom>
          <a:noFill/>
          <a:ln w="50800">
            <a:solidFill>
              <a:srgbClr val="FFFF99"/>
            </a:solidFill>
            <a:round/>
            <a:headEnd/>
            <a:tailEnd/>
          </a:ln>
          <a:effectLst/>
        </p:spPr>
        <p:txBody>
          <a:bodyPr/>
          <a:lstStyle/>
          <a:p>
            <a:endParaRPr lang="cs-CZ"/>
          </a:p>
        </p:txBody>
      </p:sp>
      <p:sp>
        <p:nvSpPr>
          <p:cNvPr id="11275" name="Oval 11"/>
          <p:cNvSpPr>
            <a:spLocks noChangeArrowheads="1"/>
          </p:cNvSpPr>
          <p:nvPr/>
        </p:nvSpPr>
        <p:spPr bwMode="auto">
          <a:xfrm>
            <a:off x="1476375" y="4652963"/>
            <a:ext cx="71438" cy="71437"/>
          </a:xfrm>
          <a:prstGeom prst="ellipse">
            <a:avLst/>
          </a:prstGeom>
          <a:solidFill>
            <a:srgbClr val="000000"/>
          </a:solidFill>
          <a:ln w="15875">
            <a:solidFill>
              <a:srgbClr val="000000"/>
            </a:solidFill>
            <a:round/>
            <a:headEnd/>
            <a:tailEnd/>
          </a:ln>
          <a:effectLst/>
        </p:spPr>
        <p:txBody>
          <a:bodyPr wrap="none" anchor="ctr"/>
          <a:lstStyle/>
          <a:p>
            <a:endParaRPr lang="cs-CZ"/>
          </a:p>
        </p:txBody>
      </p:sp>
      <p:sp>
        <p:nvSpPr>
          <p:cNvPr id="11276" name="Oval 12"/>
          <p:cNvSpPr>
            <a:spLocks noChangeArrowheads="1"/>
          </p:cNvSpPr>
          <p:nvPr/>
        </p:nvSpPr>
        <p:spPr bwMode="auto">
          <a:xfrm>
            <a:off x="7019925" y="4652963"/>
            <a:ext cx="71438" cy="71437"/>
          </a:xfrm>
          <a:prstGeom prst="ellipse">
            <a:avLst/>
          </a:prstGeom>
          <a:solidFill>
            <a:srgbClr val="000000"/>
          </a:solidFill>
          <a:ln w="15875">
            <a:solidFill>
              <a:srgbClr val="000000"/>
            </a:solidFill>
            <a:round/>
            <a:headEnd/>
            <a:tailEnd/>
          </a:ln>
          <a:effectLst/>
        </p:spPr>
        <p:txBody>
          <a:bodyPr wrap="none" anchor="ctr"/>
          <a:lstStyle/>
          <a:p>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275"/>
                                        </p:tgtEl>
                                        <p:attrNameLst>
                                          <p:attrName>style.visibility</p:attrName>
                                        </p:attrNameLst>
                                      </p:cBhvr>
                                      <p:to>
                                        <p:strVal val="visible"/>
                                      </p:to>
                                    </p:set>
                                    <p:animEffect transition="in" filter="dissolve">
                                      <p:cBhvr>
                                        <p:cTn id="7" dur="500"/>
                                        <p:tgtEl>
                                          <p:spTgt spid="11275"/>
                                        </p:tgtEl>
                                      </p:cBhvr>
                                    </p:animEffect>
                                  </p:childTnLst>
                                </p:cTn>
                              </p:par>
                            </p:childTnLst>
                          </p:cTn>
                        </p:par>
                      </p:childTnLst>
                    </p:cTn>
                  </p:par>
                  <p:par>
                    <p:cTn id="8" fill="hold">
                      <p:stCondLst>
                        <p:cond delay="indefinite"/>
                      </p:stCondLst>
                      <p:childTnLst>
                        <p:par>
                          <p:cTn id="9" fill="hold">
                            <p:stCondLst>
                              <p:cond delay="0"/>
                            </p:stCondLst>
                            <p:childTnLst>
                              <p:par>
                                <p:cTn id="10" presetID="63" presetClass="path" presetSubtype="0" accel="50000" decel="50000" fill="hold" grpId="0" nodeType="clickEffect">
                                  <p:stCondLst>
                                    <p:cond delay="0"/>
                                  </p:stCondLst>
                                  <p:childTnLst>
                                    <p:animMotion origin="layout" path="M 0.03559 -0.00509 L 0.59271 -0.00509 " pathEditMode="relative" rAng="0" ptsTypes="AA">
                                      <p:cBhvr>
                                        <p:cTn id="11" dur="2000" fill="hold"/>
                                        <p:tgtEl>
                                          <p:spTgt spid="11271"/>
                                        </p:tgtEl>
                                        <p:attrNameLst>
                                          <p:attrName>ppt_x</p:attrName>
                                          <p:attrName>ppt_y</p:attrName>
                                        </p:attrNameLst>
                                      </p:cBhvr>
                                      <p:rCtr x="278" y="0"/>
                                    </p:animMotion>
                                  </p:childTnLst>
                                </p:cTn>
                              </p:par>
                            </p:childTnLst>
                          </p:cTn>
                        </p:par>
                      </p:childTnLst>
                    </p:cTn>
                  </p:par>
                  <p:par>
                    <p:cTn id="12" fill="hold">
                      <p:stCondLst>
                        <p:cond delay="indefinite"/>
                      </p:stCondLst>
                      <p:childTnLst>
                        <p:par>
                          <p:cTn id="13" fill="hold">
                            <p:stCondLst>
                              <p:cond delay="0"/>
                            </p:stCondLst>
                            <p:childTnLst>
                              <p:par>
                                <p:cTn id="14" presetID="2" presetClass="entr" presetSubtype="2" fill="hold" grpId="0" nodeType="clickEffect">
                                  <p:stCondLst>
                                    <p:cond delay="0"/>
                                  </p:stCondLst>
                                  <p:childTnLst>
                                    <p:set>
                                      <p:cBhvr>
                                        <p:cTn id="15" dur="1" fill="hold">
                                          <p:stCondLst>
                                            <p:cond delay="0"/>
                                          </p:stCondLst>
                                        </p:cTn>
                                        <p:tgtEl>
                                          <p:spTgt spid="11274"/>
                                        </p:tgtEl>
                                        <p:attrNameLst>
                                          <p:attrName>style.visibility</p:attrName>
                                        </p:attrNameLst>
                                      </p:cBhvr>
                                      <p:to>
                                        <p:strVal val="visible"/>
                                      </p:to>
                                    </p:set>
                                    <p:anim calcmode="lin" valueType="num">
                                      <p:cBhvr additive="base">
                                        <p:cTn id="16" dur="500" fill="hold"/>
                                        <p:tgtEl>
                                          <p:spTgt spid="11274"/>
                                        </p:tgtEl>
                                        <p:attrNameLst>
                                          <p:attrName>ppt_x</p:attrName>
                                        </p:attrNameLst>
                                      </p:cBhvr>
                                      <p:tavLst>
                                        <p:tav tm="0">
                                          <p:val>
                                            <p:strVal val="1+#ppt_w/2"/>
                                          </p:val>
                                        </p:tav>
                                        <p:tav tm="100000">
                                          <p:val>
                                            <p:strVal val="#ppt_x"/>
                                          </p:val>
                                        </p:tav>
                                      </p:tavLst>
                                    </p:anim>
                                    <p:anim calcmode="lin" valueType="num">
                                      <p:cBhvr additive="base">
                                        <p:cTn id="17" dur="500" fill="hold"/>
                                        <p:tgtEl>
                                          <p:spTgt spid="11274"/>
                                        </p:tgtEl>
                                        <p:attrNameLst>
                                          <p:attrName>ppt_y</p:attrName>
                                        </p:attrNameLst>
                                      </p:cBhvr>
                                      <p:tavLst>
                                        <p:tav tm="0">
                                          <p:val>
                                            <p:strVal val="#ppt_y"/>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1276"/>
                                        </p:tgtEl>
                                        <p:attrNameLst>
                                          <p:attrName>style.visibility</p:attrName>
                                        </p:attrNameLst>
                                      </p:cBhvr>
                                      <p:to>
                                        <p:strVal val="visible"/>
                                      </p:to>
                                    </p:set>
                                    <p:animEffect transition="in" filter="dissolve">
                                      <p:cBhvr>
                                        <p:cTn id="22" dur="500"/>
                                        <p:tgtEl>
                                          <p:spTgt spid="11276"/>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1272"/>
                                        </p:tgtEl>
                                        <p:attrNameLst>
                                          <p:attrName>style.visibility</p:attrName>
                                        </p:attrNameLst>
                                      </p:cBhvr>
                                      <p:to>
                                        <p:strVal val="visible"/>
                                      </p:to>
                                    </p:set>
                                    <p:anim calcmode="lin" valueType="num">
                                      <p:cBhvr additive="base">
                                        <p:cTn id="27" dur="500" fill="hold"/>
                                        <p:tgtEl>
                                          <p:spTgt spid="11272"/>
                                        </p:tgtEl>
                                        <p:attrNameLst>
                                          <p:attrName>ppt_x</p:attrName>
                                        </p:attrNameLst>
                                      </p:cBhvr>
                                      <p:tavLst>
                                        <p:tav tm="0">
                                          <p:val>
                                            <p:strVal val="#ppt_x"/>
                                          </p:val>
                                        </p:tav>
                                        <p:tav tm="100000">
                                          <p:val>
                                            <p:strVal val="#ppt_x"/>
                                          </p:val>
                                        </p:tav>
                                      </p:tavLst>
                                    </p:anim>
                                    <p:anim calcmode="lin" valueType="num">
                                      <p:cBhvr additive="base">
                                        <p:cTn id="28" dur="500" fill="hold"/>
                                        <p:tgtEl>
                                          <p:spTgt spid="11272"/>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1273"/>
                                        </p:tgtEl>
                                        <p:attrNameLst>
                                          <p:attrName>style.visibility</p:attrName>
                                        </p:attrNameLst>
                                      </p:cBhvr>
                                      <p:to>
                                        <p:strVal val="visible"/>
                                      </p:to>
                                    </p:set>
                                    <p:anim calcmode="lin" valueType="num">
                                      <p:cBhvr additive="base">
                                        <p:cTn id="33" dur="500" fill="hold"/>
                                        <p:tgtEl>
                                          <p:spTgt spid="11273"/>
                                        </p:tgtEl>
                                        <p:attrNameLst>
                                          <p:attrName>ppt_x</p:attrName>
                                        </p:attrNameLst>
                                      </p:cBhvr>
                                      <p:tavLst>
                                        <p:tav tm="0">
                                          <p:val>
                                            <p:strVal val="#ppt_x"/>
                                          </p:val>
                                        </p:tav>
                                        <p:tav tm="100000">
                                          <p:val>
                                            <p:strVal val="#ppt_x"/>
                                          </p:val>
                                        </p:tav>
                                      </p:tavLst>
                                    </p:anim>
                                    <p:anim calcmode="lin" valueType="num">
                                      <p:cBhvr additive="base">
                                        <p:cTn id="34" dur="500" fill="hold"/>
                                        <p:tgtEl>
                                          <p:spTgt spid="112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animBg="1"/>
      <p:bldP spid="11272" grpId="0" animBg="1"/>
      <p:bldP spid="11273" grpId="0"/>
      <p:bldP spid="11274" grpId="0" animBg="1"/>
      <p:bldP spid="11275" grpId="0" animBg="1"/>
      <p:bldP spid="1127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cs-CZ" sz="4000" b="1"/>
              <a:t>Ludolph van Ceulen</a:t>
            </a:r>
            <a:br>
              <a:rPr lang="cs-CZ" sz="4000" b="1"/>
            </a:br>
            <a:endParaRPr lang="cs-CZ" sz="4000" b="1"/>
          </a:p>
        </p:txBody>
      </p:sp>
      <p:sp>
        <p:nvSpPr>
          <p:cNvPr id="9219" name="Rectangle 3"/>
          <p:cNvSpPr>
            <a:spLocks noGrp="1" noChangeArrowheads="1"/>
          </p:cNvSpPr>
          <p:nvPr>
            <p:ph type="body" idx="1"/>
          </p:nvPr>
        </p:nvSpPr>
        <p:spPr>
          <a:xfrm>
            <a:off x="0" y="1600200"/>
            <a:ext cx="9144000" cy="4997450"/>
          </a:xfrm>
        </p:spPr>
        <p:txBody>
          <a:bodyPr/>
          <a:lstStyle/>
          <a:p>
            <a:pPr>
              <a:lnSpc>
                <a:spcPct val="80000"/>
              </a:lnSpc>
            </a:pPr>
            <a:r>
              <a:rPr lang="cs-CZ" sz="2800"/>
              <a:t>Holandský matematik Ludolph van Ceulen se narodil 1540 v Německu. Vyučoval matematiku v Delftu. </a:t>
            </a:r>
          </a:p>
          <a:p>
            <a:pPr>
              <a:lnSpc>
                <a:spcPct val="80000"/>
              </a:lnSpc>
            </a:pPr>
            <a:r>
              <a:rPr lang="cs-CZ" sz="2800"/>
              <a:t>Napsal řadu prací, z nichž jedna z nejdůležitějších byla „</a:t>
            </a:r>
            <a:r>
              <a:rPr lang="cs-CZ" sz="2800" i="1"/>
              <a:t>O kružnici</a:t>
            </a:r>
            <a:r>
              <a:rPr lang="cs-CZ" sz="2800"/>
              <a:t>“. </a:t>
            </a:r>
          </a:p>
          <a:p>
            <a:pPr>
              <a:lnSpc>
                <a:spcPct val="80000"/>
              </a:lnSpc>
            </a:pPr>
            <a:r>
              <a:rPr lang="cs-CZ" sz="2800"/>
              <a:t>Van Ceulen je proslulý svým výpočtem </a:t>
            </a:r>
            <a:r>
              <a:rPr lang="cs-CZ" sz="2800" i="1"/>
              <a:t>π</a:t>
            </a:r>
            <a:r>
              <a:rPr lang="cs-CZ" sz="2800"/>
              <a:t>, které spočítal na 35 desetinných míst, k čemuž použil mnohoúhelník o 4610000000000000000 stranách. Strávil nad tím většinu svého života a svůj výsledek má vyrytý na náhrobním kameni. </a:t>
            </a:r>
          </a:p>
          <a:p>
            <a:pPr>
              <a:lnSpc>
                <a:spcPct val="80000"/>
              </a:lnSpc>
            </a:pPr>
            <a:r>
              <a:rPr lang="cs-CZ" sz="2800">
                <a:solidFill>
                  <a:srgbClr val="CCFF33"/>
                </a:solidFill>
              </a:rPr>
              <a:t>3,14159265358979323846264338327950288 </a:t>
            </a:r>
          </a:p>
          <a:p>
            <a:pPr>
              <a:lnSpc>
                <a:spcPct val="80000"/>
              </a:lnSpc>
            </a:pPr>
            <a:r>
              <a:rPr lang="cs-CZ" sz="2800"/>
              <a:t>Zemřel 31. prosince 1610 v nizozemském Leidenu.</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9219">
                                            <p:txEl>
                                              <p:pRg st="3" end="3"/>
                                            </p:txEl>
                                          </p:spTgt>
                                        </p:tgtEl>
                                        <p:attrNameLst>
                                          <p:attrName>style.color</p:attrName>
                                        </p:attrNameLst>
                                      </p:cBhvr>
                                      <p:to>
                                        <a:schemeClr val="accent2"/>
                                      </p:to>
                                    </p:animClr>
                                  </p:childTnLst>
                                </p:cTn>
                              </p:par>
                            </p:childTnLst>
                          </p:cTn>
                        </p:par>
                      </p:childTnLst>
                    </p:cTn>
                  </p:par>
                  <p:par>
                    <p:cTn id="7" fill="hold">
                      <p:stCondLst>
                        <p:cond delay="indefinite"/>
                      </p:stCondLst>
                      <p:childTnLst>
                        <p:par>
                          <p:cTn id="8" fill="hold">
                            <p:stCondLst>
                              <p:cond delay="0"/>
                            </p:stCondLst>
                            <p:childTnLst>
                              <p:par>
                                <p:cTn id="9" presetID="25" presetClass="entr" presetSubtype="0" fill="hold" nodeType="clickEffect">
                                  <p:stCondLst>
                                    <p:cond delay="0"/>
                                  </p:stCondLst>
                                  <p:childTnLst>
                                    <p:set>
                                      <p:cBhvr>
                                        <p:cTn id="10" dur="1" fill="hold">
                                          <p:stCondLst>
                                            <p:cond delay="0"/>
                                          </p:stCondLst>
                                        </p:cTn>
                                        <p:tgtEl>
                                          <p:spTgt spid="9219">
                                            <p:txEl>
                                              <p:pRg st="3" end="3"/>
                                            </p:txEl>
                                          </p:spTgt>
                                        </p:tgtEl>
                                        <p:attrNameLst>
                                          <p:attrName>style.visibility</p:attrName>
                                        </p:attrNameLst>
                                      </p:cBhvr>
                                      <p:to>
                                        <p:strVal val="visible"/>
                                      </p:to>
                                    </p:set>
                                    <p:anim calcmode="lin" valueType="num">
                                      <p:cBhvr>
                                        <p:cTn id="11" dur="500" decel="50000" fill="hold">
                                          <p:stCondLst>
                                            <p:cond delay="0"/>
                                          </p:stCondLst>
                                        </p:cTn>
                                        <p:tgtEl>
                                          <p:spTgt spid="9219">
                                            <p:txEl>
                                              <p:pRg st="3" end="3"/>
                                            </p:txEl>
                                          </p:spTgt>
                                        </p:tgtEl>
                                        <p:attrNameLst>
                                          <p:attrName>style.rotation</p:attrName>
                                        </p:attrNameLst>
                                      </p:cBhvr>
                                      <p:tavLst>
                                        <p:tav tm="0">
                                          <p:val>
                                            <p:fltVal val="-90"/>
                                          </p:val>
                                        </p:tav>
                                        <p:tav tm="100000">
                                          <p:val>
                                            <p:fltVal val="0"/>
                                          </p:val>
                                        </p:tav>
                                      </p:tavLst>
                                    </p:anim>
                                    <p:anim calcmode="lin" valueType="num">
                                      <p:cBhvr>
                                        <p:cTn id="12" dur="500" decel="50000" fill="hold">
                                          <p:stCondLst>
                                            <p:cond delay="0"/>
                                          </p:stCondLst>
                                        </p:cTn>
                                        <p:tgtEl>
                                          <p:spTgt spid="9219">
                                            <p:txEl>
                                              <p:pRg st="3" end="3"/>
                                            </p:txEl>
                                          </p:spTgt>
                                        </p:tgtEl>
                                        <p:attrNameLst>
                                          <p:attrName>ppt_w</p:attrName>
                                        </p:attrNameLst>
                                      </p:cBhvr>
                                      <p:tavLst>
                                        <p:tav tm="0">
                                          <p:val>
                                            <p:strVal val="#ppt_w"/>
                                          </p:val>
                                        </p:tav>
                                        <p:tav tm="100000">
                                          <p:val>
                                            <p:strVal val="#ppt_w*.05"/>
                                          </p:val>
                                        </p:tav>
                                      </p:tavLst>
                                    </p:anim>
                                    <p:anim calcmode="lin" valueType="num">
                                      <p:cBhvr>
                                        <p:cTn id="13" dur="500" accel="50000" fill="hold">
                                          <p:stCondLst>
                                            <p:cond delay="500"/>
                                          </p:stCondLst>
                                        </p:cTn>
                                        <p:tgtEl>
                                          <p:spTgt spid="9219">
                                            <p:txEl>
                                              <p:pRg st="3" end="3"/>
                                            </p:txEl>
                                          </p:spTgt>
                                        </p:tgtEl>
                                        <p:attrNameLst>
                                          <p:attrName>ppt_w</p:attrName>
                                        </p:attrNameLst>
                                      </p:cBhvr>
                                      <p:tavLst>
                                        <p:tav tm="0">
                                          <p:val>
                                            <p:strVal val="#ppt_w*.05"/>
                                          </p:val>
                                        </p:tav>
                                        <p:tav tm="100000">
                                          <p:val>
                                            <p:strVal val="#ppt_w"/>
                                          </p:val>
                                        </p:tav>
                                      </p:tavLst>
                                    </p:anim>
                                    <p:anim calcmode="lin" valueType="num">
                                      <p:cBhvr>
                                        <p:cTn id="14" dur="1000" fill="hold"/>
                                        <p:tgtEl>
                                          <p:spTgt spid="9219">
                                            <p:txEl>
                                              <p:pRg st="3" end="3"/>
                                            </p:txEl>
                                          </p:spTgt>
                                        </p:tgtEl>
                                        <p:attrNameLst>
                                          <p:attrName>ppt_h</p:attrName>
                                        </p:attrNameLst>
                                      </p:cBhvr>
                                      <p:tavLst>
                                        <p:tav tm="0">
                                          <p:val>
                                            <p:strVal val="#ppt_h"/>
                                          </p:val>
                                        </p:tav>
                                        <p:tav tm="100000">
                                          <p:val>
                                            <p:strVal val="#ppt_h"/>
                                          </p:val>
                                        </p:tav>
                                      </p:tavLst>
                                    </p:anim>
                                    <p:anim calcmode="lin" valueType="num">
                                      <p:cBhvr>
                                        <p:cTn id="15" dur="500" decel="50000" fill="hold">
                                          <p:stCondLst>
                                            <p:cond delay="0"/>
                                          </p:stCondLst>
                                        </p:cTn>
                                        <p:tgtEl>
                                          <p:spTgt spid="9219">
                                            <p:txEl>
                                              <p:pRg st="3" end="3"/>
                                            </p:txEl>
                                          </p:spTgt>
                                        </p:tgtEl>
                                        <p:attrNameLst>
                                          <p:attrName>ppt_x</p:attrName>
                                        </p:attrNameLst>
                                      </p:cBhvr>
                                      <p:tavLst>
                                        <p:tav tm="0">
                                          <p:val>
                                            <p:strVal val="#ppt_x+.4"/>
                                          </p:val>
                                        </p:tav>
                                        <p:tav tm="100000">
                                          <p:val>
                                            <p:strVal val="#ppt_x"/>
                                          </p:val>
                                        </p:tav>
                                      </p:tavLst>
                                    </p:anim>
                                    <p:anim calcmode="lin" valueType="num">
                                      <p:cBhvr>
                                        <p:cTn id="16" dur="500" decel="50000" fill="hold">
                                          <p:stCondLst>
                                            <p:cond delay="0"/>
                                          </p:stCondLst>
                                        </p:cTn>
                                        <p:tgtEl>
                                          <p:spTgt spid="9219">
                                            <p:txEl>
                                              <p:pRg st="3" end="3"/>
                                            </p:txEl>
                                          </p:spTgt>
                                        </p:tgtEl>
                                        <p:attrNameLst>
                                          <p:attrName>ppt_y</p:attrName>
                                        </p:attrNameLst>
                                      </p:cBhvr>
                                      <p:tavLst>
                                        <p:tav tm="0">
                                          <p:val>
                                            <p:strVal val="#ppt_y-.2"/>
                                          </p:val>
                                        </p:tav>
                                        <p:tav tm="100000">
                                          <p:val>
                                            <p:strVal val="#ppt_y+.1"/>
                                          </p:val>
                                        </p:tav>
                                      </p:tavLst>
                                    </p:anim>
                                    <p:anim calcmode="lin" valueType="num">
                                      <p:cBhvr>
                                        <p:cTn id="17" dur="500" accel="50000" fill="hold">
                                          <p:stCondLst>
                                            <p:cond delay="500"/>
                                          </p:stCondLst>
                                        </p:cTn>
                                        <p:tgtEl>
                                          <p:spTgt spid="9219">
                                            <p:txEl>
                                              <p:pRg st="3" end="3"/>
                                            </p:txEl>
                                          </p:spTgt>
                                        </p:tgtEl>
                                        <p:attrNameLst>
                                          <p:attrName>ppt_y</p:attrName>
                                        </p:attrNameLst>
                                      </p:cBhvr>
                                      <p:tavLst>
                                        <p:tav tm="0">
                                          <p:val>
                                            <p:strVal val="#ppt_y+.1"/>
                                          </p:val>
                                        </p:tav>
                                        <p:tav tm="100000">
                                          <p:val>
                                            <p:strVal val="#ppt_y"/>
                                          </p:val>
                                        </p:tav>
                                      </p:tavLst>
                                    </p:anim>
                                    <p:animEffect transition="in" filter="fade">
                                      <p:cBhvr>
                                        <p:cTn id="18" dur="1000" decel="50000">
                                          <p:stCondLst>
                                            <p:cond delay="0"/>
                                          </p:stCondLst>
                                        </p:cTn>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cs-CZ"/>
              <a:t>Ludolfovo číslo</a:t>
            </a:r>
          </a:p>
        </p:txBody>
      </p:sp>
      <p:sp>
        <p:nvSpPr>
          <p:cNvPr id="8195" name="Rectangle 3"/>
          <p:cNvSpPr>
            <a:spLocks noGrp="1" noChangeArrowheads="1"/>
          </p:cNvSpPr>
          <p:nvPr>
            <p:ph type="body" idx="1"/>
          </p:nvPr>
        </p:nvSpPr>
        <p:spPr>
          <a:xfrm>
            <a:off x="0" y="1600200"/>
            <a:ext cx="9144000" cy="4533900"/>
          </a:xfrm>
        </p:spPr>
        <p:txBody>
          <a:bodyPr/>
          <a:lstStyle/>
          <a:p>
            <a:pPr>
              <a:lnSpc>
                <a:spcPct val="90000"/>
              </a:lnSpc>
            </a:pPr>
            <a:r>
              <a:rPr lang="cs-CZ" sz="2800" dirty="0"/>
              <a:t>je definováno jako poměr mezi délkou </a:t>
            </a:r>
            <a:br>
              <a:rPr lang="cs-CZ" sz="2800" dirty="0"/>
            </a:br>
            <a:r>
              <a:rPr lang="cs-CZ" sz="2800" dirty="0"/>
              <a:t>a průměrem kružnice.</a:t>
            </a:r>
          </a:p>
          <a:p>
            <a:pPr>
              <a:lnSpc>
                <a:spcPct val="90000"/>
              </a:lnSpc>
            </a:pPr>
            <a:r>
              <a:rPr lang="cs-CZ" sz="2800" dirty="0"/>
              <a:t>označuje se symbolem </a:t>
            </a:r>
            <a:r>
              <a:rPr lang="cs-CZ" sz="2800" dirty="0">
                <a:solidFill>
                  <a:srgbClr val="CCFF33"/>
                </a:solidFill>
              </a:rPr>
              <a:t> </a:t>
            </a:r>
            <a:r>
              <a:rPr lang="el-GR" sz="3600" dirty="0">
                <a:solidFill>
                  <a:srgbClr val="CCFF33"/>
                </a:solidFill>
                <a:latin typeface="Times New Roman" pitchFamily="18" charset="0"/>
                <a:cs typeface="Times New Roman" pitchFamily="18" charset="0"/>
              </a:rPr>
              <a:t>π</a:t>
            </a:r>
            <a:r>
              <a:rPr lang="cs-CZ" sz="2800" dirty="0">
                <a:solidFill>
                  <a:srgbClr val="CCFF33"/>
                </a:solidFill>
              </a:rPr>
              <a:t> </a:t>
            </a:r>
            <a:r>
              <a:rPr lang="cs-CZ" sz="2800" dirty="0">
                <a:cs typeface="Arial" charset="0"/>
              </a:rPr>
              <a:t> </a:t>
            </a:r>
            <a:br>
              <a:rPr lang="cs-CZ" sz="2800" dirty="0">
                <a:cs typeface="Arial" charset="0"/>
              </a:rPr>
            </a:br>
            <a:r>
              <a:rPr lang="cs-CZ" sz="2800" dirty="0">
                <a:cs typeface="Arial" charset="0"/>
              </a:rPr>
              <a:t>(písmeno „pí“ řecké abecedy, </a:t>
            </a:r>
            <a:r>
              <a:rPr lang="cs-CZ" sz="2800" dirty="0"/>
              <a:t>podle řeckého slova </a:t>
            </a:r>
            <a:r>
              <a:rPr lang="cs-CZ" sz="2800" dirty="0" err="1">
                <a:solidFill>
                  <a:srgbClr val="CCFF33"/>
                </a:solidFill>
              </a:rPr>
              <a:t>περιφέρεια</a:t>
            </a:r>
            <a:r>
              <a:rPr lang="cs-CZ" sz="2800" dirty="0"/>
              <a:t> = </a:t>
            </a:r>
            <a:r>
              <a:rPr lang="cs-CZ" sz="2800" dirty="0" err="1"/>
              <a:t>periféreia</a:t>
            </a:r>
            <a:r>
              <a:rPr lang="cs-CZ" sz="2800" dirty="0"/>
              <a:t>, </a:t>
            </a:r>
            <a:r>
              <a:rPr lang="cs-CZ" sz="2800" dirty="0" smtClean="0"/>
              <a:t>obvod</a:t>
            </a:r>
            <a:r>
              <a:rPr lang="cs-CZ" sz="2800" dirty="0" smtClean="0">
                <a:cs typeface="Arial" charset="0"/>
              </a:rPr>
              <a:t>)</a:t>
            </a:r>
            <a:endParaRPr lang="cs-CZ" sz="2800" dirty="0">
              <a:cs typeface="Arial" charset="0"/>
            </a:endParaRPr>
          </a:p>
          <a:p>
            <a:pPr>
              <a:lnSpc>
                <a:spcPct val="90000"/>
              </a:lnSpc>
            </a:pPr>
            <a:r>
              <a:rPr lang="cs-CZ" sz="2800" dirty="0">
                <a:cs typeface="Arial" charset="0"/>
              </a:rPr>
              <a:t>číselná hodnota = </a:t>
            </a:r>
            <a:r>
              <a:rPr lang="cs-CZ" sz="2800" dirty="0">
                <a:solidFill>
                  <a:srgbClr val="CCFF33"/>
                </a:solidFill>
                <a:cs typeface="Arial" charset="0"/>
              </a:rPr>
              <a:t>3,14</a:t>
            </a:r>
            <a:endParaRPr lang="el-GR" sz="2800" dirty="0">
              <a:solidFill>
                <a:srgbClr val="CCFF33"/>
              </a:solidFill>
              <a:latin typeface="Times New Roman" pitchFamily="18" charset="0"/>
              <a:cs typeface="Times New Roman" pitchFamily="18" charset="0"/>
            </a:endParaRPr>
          </a:p>
          <a:p>
            <a:pPr>
              <a:lnSpc>
                <a:spcPct val="90000"/>
              </a:lnSpc>
            </a:pPr>
            <a:r>
              <a:rPr lang="cs-CZ" sz="2800" dirty="0"/>
              <a:t>je nekonečné = nelze vyjádřit přesně na určitý počet desetinných míst</a:t>
            </a:r>
            <a:br>
              <a:rPr lang="cs-CZ" sz="2800" dirty="0"/>
            </a:br>
            <a:r>
              <a:rPr lang="cs-CZ" sz="2800" dirty="0"/>
              <a:t>(</a:t>
            </a:r>
            <a:r>
              <a:rPr lang="cs-CZ" sz="2000" dirty="0"/>
              <a:t>dnes spočteno s přesností na</a:t>
            </a:r>
            <a:r>
              <a:rPr lang="cs-CZ" sz="2800" dirty="0"/>
              <a:t> </a:t>
            </a:r>
            <a:r>
              <a:rPr lang="cs-CZ" sz="2000" dirty="0"/>
              <a:t>51 539 600 000 míst….)</a:t>
            </a:r>
          </a:p>
          <a:p>
            <a:pPr>
              <a:lnSpc>
                <a:spcPct val="90000"/>
              </a:lnSpc>
            </a:pPr>
            <a:r>
              <a:rPr lang="cs-CZ" sz="2800" dirty="0">
                <a:solidFill>
                  <a:srgbClr val="CCFF33"/>
                </a:solidFill>
              </a:rPr>
              <a:t>3,1415926535897932384626433832795028841971</a:t>
            </a:r>
            <a:r>
              <a:rPr lang="cs-CZ" sz="2800" dirty="0"/>
              <a:t>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a:xfrm>
            <a:off x="0" y="115888"/>
            <a:ext cx="8893175" cy="6742112"/>
          </a:xfrm>
        </p:spPr>
        <p:txBody>
          <a:bodyPr/>
          <a:lstStyle/>
          <a:p>
            <a:pPr>
              <a:lnSpc>
                <a:spcPct val="80000"/>
              </a:lnSpc>
            </a:pPr>
            <a:r>
              <a:rPr lang="cs-CZ" sz="1000" b="1"/>
              <a:t>3,14</a:t>
            </a:r>
            <a:r>
              <a:rPr lang="cs-CZ" sz="1000"/>
              <a:t> 15926535 8979323846 2643383279 5028841971 6939937510 5820974944 5923078164 0628620899 8628034825 3421170679 8214808651 3282306647 0938446095 5058223172 5359408128 4811174502 8410270193 8521105559 6446229489 5493038196 4428810975 6659334461 2847564823 3786783165 2712019091 4564856692 3460348610 4543266482 1339360726 0249141273 7245870066 0631558817 4881520920 9628292540 9171536436 7892590360 0113305305 4882046652 1384146951 9415116094 3305727036 5759591953 0921861173 8193261179 3105118548 0744623799 6274956735 1885752724 8912279381 8301194912 9833673362 4406566430 8602139494 6395224737 1907021798 6094370277 0539217176 2931767523 8467481846 7669405132 0005681271 4526356082 7785771342 7577896091 7363717872 1468440901 2249534301 4654958537 1050792279 6892589235 4201995611 2129021960 8640344181 5981362977 4771309960 5187072113 4999999837 2978049951 0597317328 1609631859 5024459455 3469083026 4252230825 3344685035 2619311881 7101000313 7838752886 5875332083 8142061717 7669147303 5982534904 2875546873 1159562863 8823537875 9375195778 1857780532 1712268066 1300192787 6611195909 2164201989 3809525720 1065485863 2788659361 5338182796 8230301952 0353018529 6899577362 2599413891 2497217752 8347913151 5574857242 4541506959 5082953311 6861727855 8890750983 8175463746 4939319255 0604009277 0167113900 9848824012 8583616035 6370766010 4710181942 9555961989 4676783744 9448255379 7747268471 0404753464 6208046684 2590694912 9331367702 8989152104 7521620569 6602405803 8150193511 2533824300 3558764024 7496473263 9141992726 0426992279 6782354781 6360093417 2164121992 4586315030 2861829745 5570674983 8505494588 5869269956 9092721079 7509302955 3211653449 8720275596 0236480665 4991198818 3479775356 6369807426 5425278625 5181841757 4672890977 7727938000 8164706001 6145249192 1732172147 7235014144 1973568548 1613611573 5255213347 5741849468 4385233239 0739414333 4547762416 8625189835 6948556209 9219222184 2725502542 5688767179 0494601653 4668049886 2723279178 6085784383 8279679766 8145410095 3883786360 9506800642 2512520511 7392984896 0841284886 2694560424 1965285022 2106611863 0674427862 2039194945 0471237137 8696095636 4371917287 4677646575 7396241389 0865832645 9958133904 7802759009 9465764078 9512694683 9835259570 9825822620 5224894077 2671947826 8482601476 9909026401 3639443745 5305068203 4962524517 4939965143 1429809190 6592509372 2169646151 5709858387 4105978859 5977297549 8930161753 9284681382 6868386894 2774155991 8559252459 5395943104 9972524680 8459872736 4469584865 3836736222 6260991246 0805124388 4390451244 1365497627 8079771569 1435997700 1296160894 4169486855 5848406353 4220722258 2848864815 8456028506 0168427394 5226746767 8895252138 5225499546 6672782398 6456596116 3548862305 7745649803 5593634568 1743241125 1507606947 9451096596 0940252288 7971089314 5669136867 2287489405 6010150330 8617928680 9208747609 1782493858 9009714909 6759852613 6554978189 3129784821 6829989487 2265880485 7564014270 4775551323 7964145152 3746234364 5428584447 9526586782 1051141354 7357395231 1342716610 2135969536 2314429524 8493718711 0145765403 5902799344 0374200731 0578539062 1983874478 0847848968 3321445713 8687519435 0643021845 3191048481 0053706146 8067491927 8191197939 9520614196 6342875444 0643745123 7181921799 9839101591 9561814675 1426912397 4894090718 6494231961 5679452080 9514655022 5231603881 9301420937 6213785595 6638937787 0830390697 9207734672 2182562599 6615014215 0306803844 7734549202 6054146659 2520149744 2850732518 6660021324 3408819071 0486331734 6496514539 0579626856 1005508106 6587969981 6357473638 4052571459 1028970641 4011097120 6280439039 7595156771 5770042033 7869936007 2305587631 7635942187 3125147120 5329281918 2618612586 7321579198 4148488291 6447060957 5270695722 0917567116 7229109816 9091528017 3506712748 5832228718 3520935396 5725121083 5791513698 8209144421 0067510334 6711031412 6711136990 8658516398 3150197016 5151168517 1437657618 3515565088 4909989859 9823873455 2833163550 7647918535 8932261854 8963213293 3089857064 2046752590 7091548141 6549859461 6371802709 8199430992 4488957571 2828905923 2332609729 9712084433 5732654893 8239119325 9746366730 5836041428 1388303203 8249037589 8524374417 0291327656 1809377344 4030707469 2112019130 2033038019 7621101100 4492932151 6084244485 9637669838 9522868478 3123552658 2131449576 8572624334 4189303968 6426243410 7732269780 2807318915 4411010446 8232527162 0105265227 2111660396 6655730925 4711055785 3763466820 6531098965 2691862056 4769312570 5863566201 8558100729 3606598764 8611791045 3348850346 1136576867 5324944166 8039626579 7877185560 8455296541 2665408530 6143444318 5867697514 5661406800 7002378776 5913440171 2749470420 5622305389 9456131407 1127000407 8547332699 3908145466 4645880797 2708266830 6343285878 5698305235 8089330657 5740679545 7163775254 2021149557 6158140025 0126228594 1302164715 5097925923 0990796547 3761255176 5675135751 7829666454 7791745011 2996148903 0463994713 2962107340 4375189573 5961458901 9389713111 7904297828 5647503203 1986915140 2870808599 0480109412 1472213179 4764777262 2414254854 5403321571 8530614228 8137585043 0633217518 2979866223 7172159160 7716692547 4873898665 4949450114 6540628433 6639379003 9769265672 1463853067 3609657120 9180763832 7166416274 8888007869 2560290228 4721040317 2118608204 1900042296 6171196377 9213375751 1495950156 6049631862 9472654736 4252308177 0367515906 7350235072 8354056704 0386743513 6222247715 8915049530 9844489333 0963408780 7693259939 7805419341 4473774418 4263129860 8099888687 4132604721 5695162396 5864573021 6315981931 9516735381 2974167729 4786724229 2465436680 0980676928 2382806899 6400482435 4037014163 1496589794 0924323789 6907069779 4223625082 2168895738 3798623001 5937764716 5122893578 6015881617 5578297352 3344604281 5126272037 3431465319 7777416031 9906655418 7639792933 4419521541 3418994854 4473456738 3162499341 9131814809 2777710386 3877343177 2075456545 3220777092 1201905166 0962804909 2636019759 8828161332 3166636528 6193266863 3606273567 6303544776 2803504507 7723554710 5859548702 7908143562 4014517180 6246436267 9456127531 8134078330 3362542327 8394497538 2437205835 3114771199 2606381334 6776879695 9703098339 1307710987 0408591337 4641442822 7726346594 7047458784 7787201927 7152807317 6790770715 7213444730 6057007334 9243693113 8350493163 1284042512 1925651798 0694113528 0131470130 4781643788 5185290928 5452011658 3934196562 1349143415 9562586586 5570552690 4965209858 0338507224 2648293972 8584783163 0577775606 8887644624 8246857926 0395352773 4803048029 0058760758 2510474709 1643961362</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cs-CZ"/>
              <a:t>Vzorce:</a:t>
            </a:r>
          </a:p>
        </p:txBody>
      </p:sp>
      <p:sp>
        <p:nvSpPr>
          <p:cNvPr id="14339" name="Rectangle 3"/>
          <p:cNvSpPr>
            <a:spLocks noGrp="1" noChangeArrowheads="1"/>
          </p:cNvSpPr>
          <p:nvPr>
            <p:ph type="body" idx="1"/>
          </p:nvPr>
        </p:nvSpPr>
        <p:spPr/>
        <p:txBody>
          <a:bodyPr/>
          <a:lstStyle/>
          <a:p>
            <a:r>
              <a:rPr lang="cs-CZ" u="sng" dirty="0" smtClean="0"/>
              <a:t>obvod </a:t>
            </a:r>
            <a:r>
              <a:rPr lang="cs-CZ" u="sng" dirty="0"/>
              <a:t>kruhu (délka kružnice):</a:t>
            </a:r>
          </a:p>
          <a:p>
            <a:pPr lvl="1"/>
            <a:r>
              <a:rPr lang="cs-CZ" dirty="0"/>
              <a:t>o = </a:t>
            </a:r>
            <a:r>
              <a:rPr lang="cs-CZ" dirty="0">
                <a:solidFill>
                  <a:srgbClr val="CCFF33"/>
                </a:solidFill>
              </a:rPr>
              <a:t>2 </a:t>
            </a:r>
            <a:r>
              <a:rPr lang="el-GR" sz="3600" dirty="0">
                <a:solidFill>
                  <a:srgbClr val="CCFF33"/>
                </a:solidFill>
                <a:latin typeface="Times New Roman" pitchFamily="18" charset="0"/>
                <a:cs typeface="Times New Roman" pitchFamily="18" charset="0"/>
              </a:rPr>
              <a:t>π</a:t>
            </a:r>
            <a:r>
              <a:rPr lang="cs-CZ" dirty="0">
                <a:solidFill>
                  <a:srgbClr val="CCFF33"/>
                </a:solidFill>
              </a:rPr>
              <a:t> *r 			</a:t>
            </a:r>
            <a:r>
              <a:rPr lang="cs-CZ" dirty="0"/>
              <a:t>o =</a:t>
            </a:r>
            <a:r>
              <a:rPr lang="cs-CZ" dirty="0">
                <a:solidFill>
                  <a:srgbClr val="CCFF33"/>
                </a:solidFill>
              </a:rPr>
              <a:t> </a:t>
            </a:r>
            <a:r>
              <a:rPr lang="el-GR" sz="3600" dirty="0">
                <a:solidFill>
                  <a:srgbClr val="CCFF33"/>
                </a:solidFill>
                <a:latin typeface="Times New Roman" pitchFamily="18" charset="0"/>
                <a:cs typeface="Times New Roman" pitchFamily="18" charset="0"/>
              </a:rPr>
              <a:t>π</a:t>
            </a:r>
            <a:r>
              <a:rPr lang="cs-CZ" dirty="0">
                <a:solidFill>
                  <a:srgbClr val="CCFF33"/>
                </a:solidFill>
              </a:rPr>
              <a:t> * d</a:t>
            </a:r>
          </a:p>
        </p:txBody>
      </p:sp>
      <p:sp>
        <p:nvSpPr>
          <p:cNvPr id="14340" name="Rectangle 4"/>
          <p:cNvSpPr>
            <a:spLocks noChangeArrowheads="1"/>
          </p:cNvSpPr>
          <p:nvPr/>
        </p:nvSpPr>
        <p:spPr bwMode="auto">
          <a:xfrm>
            <a:off x="395288" y="3429000"/>
            <a:ext cx="6935787" cy="2044700"/>
          </a:xfrm>
          <a:prstGeom prst="rect">
            <a:avLst/>
          </a:prstGeom>
          <a:noFill/>
          <a:ln w="9525">
            <a:noFill/>
            <a:miter lim="800000"/>
            <a:headEnd/>
            <a:tailEnd/>
          </a:ln>
          <a:effectLst/>
        </p:spPr>
        <p:txBody>
          <a:bodyPr>
            <a:spAutoFit/>
          </a:bodyPr>
          <a:lstStyle/>
          <a:p>
            <a:pPr>
              <a:spcBef>
                <a:spcPct val="50000"/>
              </a:spcBef>
              <a:buClr>
                <a:schemeClr val="hlink"/>
              </a:buClr>
              <a:buFont typeface="Wingdings" pitchFamily="2" charset="2"/>
              <a:buBlip>
                <a:blip r:embed="rId2"/>
              </a:buBlip>
            </a:pPr>
            <a:r>
              <a:rPr lang="cs-CZ" sz="3200" u="sng" dirty="0" smtClean="0">
                <a:effectLst>
                  <a:outerShdw blurRad="38100" dist="38100" dir="2700000" algn="tl">
                    <a:srgbClr val="000000"/>
                  </a:outerShdw>
                </a:effectLst>
              </a:rPr>
              <a:t>obsah </a:t>
            </a:r>
            <a:r>
              <a:rPr lang="cs-CZ" sz="3200" u="sng" dirty="0">
                <a:effectLst>
                  <a:outerShdw blurRad="38100" dist="38100" dir="2700000" algn="tl">
                    <a:srgbClr val="000000"/>
                  </a:outerShdw>
                </a:effectLst>
              </a:rPr>
              <a:t>kruhu </a:t>
            </a:r>
          </a:p>
          <a:p>
            <a:pPr lvl="1">
              <a:spcBef>
                <a:spcPct val="50000"/>
              </a:spcBef>
              <a:buClr>
                <a:schemeClr val="folHlink"/>
              </a:buClr>
              <a:buSzPct val="50000"/>
              <a:buFont typeface="Wingdings" pitchFamily="2" charset="2"/>
              <a:buChar char="n"/>
            </a:pPr>
            <a:r>
              <a:rPr lang="cs-CZ" sz="2800" dirty="0">
                <a:effectLst>
                  <a:outerShdw blurRad="38100" dist="38100" dir="2700000" algn="tl">
                    <a:srgbClr val="000000"/>
                  </a:outerShdw>
                </a:effectLst>
              </a:rPr>
              <a:t> S = </a:t>
            </a:r>
            <a:r>
              <a:rPr lang="cs-CZ" sz="2800" dirty="0">
                <a:solidFill>
                  <a:srgbClr val="CCFF33"/>
                </a:solidFill>
                <a:effectLst>
                  <a:outerShdw blurRad="38100" dist="38100" dir="2700000" algn="tl">
                    <a:srgbClr val="000000"/>
                  </a:outerShdw>
                </a:effectLst>
              </a:rPr>
              <a:t> </a:t>
            </a:r>
            <a:r>
              <a:rPr lang="el-GR" sz="3600" dirty="0">
                <a:solidFill>
                  <a:srgbClr val="CCFF33"/>
                </a:solidFill>
                <a:effectLst>
                  <a:outerShdw blurRad="38100" dist="38100" dir="2700000" algn="tl">
                    <a:srgbClr val="000000"/>
                  </a:outerShdw>
                </a:effectLst>
                <a:latin typeface="Times New Roman" pitchFamily="18" charset="0"/>
                <a:cs typeface="Times New Roman" pitchFamily="18" charset="0"/>
              </a:rPr>
              <a:t>π</a:t>
            </a:r>
            <a:r>
              <a:rPr lang="cs-CZ" sz="2800" dirty="0">
                <a:solidFill>
                  <a:srgbClr val="CCFF33"/>
                </a:solidFill>
                <a:effectLst>
                  <a:outerShdw blurRad="38100" dist="38100" dir="2700000" algn="tl">
                    <a:srgbClr val="000000"/>
                  </a:outerShdw>
                </a:effectLst>
              </a:rPr>
              <a:t> * r</a:t>
            </a:r>
            <a:r>
              <a:rPr lang="cs-CZ" sz="2800" baseline="30000" dirty="0">
                <a:solidFill>
                  <a:srgbClr val="CCFF33"/>
                </a:solidFill>
                <a:effectLst>
                  <a:outerShdw blurRad="38100" dist="38100" dir="2700000" algn="tl">
                    <a:srgbClr val="000000"/>
                  </a:outerShdw>
                </a:effectLst>
              </a:rPr>
              <a:t>2			 </a:t>
            </a:r>
            <a:r>
              <a:rPr lang="cs-CZ" sz="2800" dirty="0">
                <a:effectLst>
                  <a:outerShdw blurRad="38100" dist="38100" dir="2700000" algn="tl">
                    <a:srgbClr val="000000"/>
                  </a:outerShdw>
                </a:effectLst>
              </a:rPr>
              <a:t>S = </a:t>
            </a:r>
            <a:r>
              <a:rPr lang="cs-CZ" sz="2800" dirty="0">
                <a:solidFill>
                  <a:srgbClr val="CCFF33"/>
                </a:solidFill>
                <a:effectLst>
                  <a:outerShdw blurRad="38100" dist="38100" dir="2700000" algn="tl">
                    <a:srgbClr val="000000"/>
                  </a:outerShdw>
                </a:effectLst>
              </a:rPr>
              <a:t> </a:t>
            </a:r>
            <a:r>
              <a:rPr lang="el-GR" sz="3600" u="sng" dirty="0">
                <a:solidFill>
                  <a:srgbClr val="CCFF33"/>
                </a:solidFill>
                <a:effectLst>
                  <a:outerShdw blurRad="38100" dist="38100" dir="2700000" algn="tl">
                    <a:srgbClr val="000000"/>
                  </a:outerShdw>
                </a:effectLst>
                <a:latin typeface="Times New Roman" pitchFamily="18" charset="0"/>
                <a:cs typeface="Times New Roman" pitchFamily="18" charset="0"/>
              </a:rPr>
              <a:t>π</a:t>
            </a:r>
            <a:r>
              <a:rPr lang="cs-CZ" sz="2800" u="sng" dirty="0">
                <a:solidFill>
                  <a:srgbClr val="CCFF33"/>
                </a:solidFill>
                <a:effectLst>
                  <a:outerShdw blurRad="38100" dist="38100" dir="2700000" algn="tl">
                    <a:srgbClr val="000000"/>
                  </a:outerShdw>
                </a:effectLst>
              </a:rPr>
              <a:t> * d</a:t>
            </a:r>
            <a:r>
              <a:rPr lang="cs-CZ" sz="2800" u="sng" baseline="30000" dirty="0">
                <a:solidFill>
                  <a:srgbClr val="CCFF33"/>
                </a:solidFill>
                <a:effectLst>
                  <a:outerShdw blurRad="38100" dist="38100" dir="2700000" algn="tl">
                    <a:srgbClr val="000000"/>
                  </a:outerShdw>
                </a:effectLst>
              </a:rPr>
              <a:t>2</a:t>
            </a:r>
          </a:p>
          <a:p>
            <a:pPr lvl="1">
              <a:spcBef>
                <a:spcPct val="50000"/>
              </a:spcBef>
              <a:buClr>
                <a:schemeClr val="folHlink"/>
              </a:buClr>
              <a:buSzPct val="50000"/>
              <a:buFont typeface="Wingdings" pitchFamily="2" charset="2"/>
              <a:buNone/>
            </a:pPr>
            <a:r>
              <a:rPr lang="cs-CZ" sz="2800" dirty="0">
                <a:solidFill>
                  <a:srgbClr val="CCFF33"/>
                </a:solidFill>
                <a:effectLst>
                  <a:outerShdw blurRad="38100" dist="38100" dir="2700000" algn="tl">
                    <a:srgbClr val="000000"/>
                  </a:outerShdw>
                </a:effectLst>
              </a:rPr>
              <a:t>						</a:t>
            </a:r>
          </a:p>
        </p:txBody>
      </p:sp>
      <p:sp>
        <p:nvSpPr>
          <p:cNvPr id="14341" name="Text Box 5"/>
          <p:cNvSpPr txBox="1">
            <a:spLocks noChangeArrowheads="1"/>
          </p:cNvSpPr>
          <p:nvPr/>
        </p:nvSpPr>
        <p:spPr bwMode="auto">
          <a:xfrm>
            <a:off x="6084888" y="4797425"/>
            <a:ext cx="504825" cy="366713"/>
          </a:xfrm>
          <a:prstGeom prst="rect">
            <a:avLst/>
          </a:prstGeom>
          <a:noFill/>
          <a:ln w="9525">
            <a:noFill/>
            <a:miter lim="800000"/>
            <a:headEnd/>
            <a:tailEnd/>
          </a:ln>
          <a:effectLst/>
        </p:spPr>
        <p:txBody>
          <a:bodyPr>
            <a:spAutoFit/>
          </a:bodyPr>
          <a:lstStyle/>
          <a:p>
            <a:pPr>
              <a:spcBef>
                <a:spcPct val="50000"/>
              </a:spcBef>
            </a:pPr>
            <a:endParaRPr lang="cs-CZ"/>
          </a:p>
        </p:txBody>
      </p:sp>
      <p:sp>
        <p:nvSpPr>
          <p:cNvPr id="14342" name="Text Box 6"/>
          <p:cNvSpPr txBox="1">
            <a:spLocks noChangeArrowheads="1"/>
          </p:cNvSpPr>
          <p:nvPr/>
        </p:nvSpPr>
        <p:spPr bwMode="auto">
          <a:xfrm>
            <a:off x="6156325" y="4797425"/>
            <a:ext cx="287338" cy="366713"/>
          </a:xfrm>
          <a:prstGeom prst="rect">
            <a:avLst/>
          </a:prstGeom>
          <a:noFill/>
          <a:ln w="9525">
            <a:noFill/>
            <a:miter lim="800000"/>
            <a:headEnd/>
            <a:tailEnd/>
          </a:ln>
          <a:effectLst/>
        </p:spPr>
        <p:txBody>
          <a:bodyPr>
            <a:spAutoFit/>
          </a:bodyPr>
          <a:lstStyle/>
          <a:p>
            <a:pPr>
              <a:spcBef>
                <a:spcPct val="50000"/>
              </a:spcBef>
            </a:pPr>
            <a:r>
              <a:rPr lang="cs-CZ" b="1">
                <a:solidFill>
                  <a:srgbClr val="CCFF33"/>
                </a:solidFill>
              </a:rPr>
              <a:t>4</a:t>
            </a:r>
          </a:p>
        </p:txBody>
      </p:sp>
      <p:sp>
        <p:nvSpPr>
          <p:cNvPr id="14343" name="Oval 7"/>
          <p:cNvSpPr>
            <a:spLocks noChangeArrowheads="1"/>
          </p:cNvSpPr>
          <p:nvPr/>
        </p:nvSpPr>
        <p:spPr bwMode="auto">
          <a:xfrm>
            <a:off x="3635375" y="5157788"/>
            <a:ext cx="1223963" cy="1223962"/>
          </a:xfrm>
          <a:prstGeom prst="ellipse">
            <a:avLst/>
          </a:prstGeom>
          <a:solidFill>
            <a:schemeClr val="accent1"/>
          </a:solidFill>
          <a:ln w="9525">
            <a:solidFill>
              <a:schemeClr val="tx1"/>
            </a:solidFill>
            <a:round/>
            <a:headEnd/>
            <a:tailEnd/>
          </a:ln>
          <a:effectLst/>
        </p:spPr>
        <p:txBody>
          <a:bodyPr wrap="none" anchor="ctr"/>
          <a:lstStyle/>
          <a:p>
            <a:endParaRPr lang="cs-CZ"/>
          </a:p>
        </p:txBody>
      </p:sp>
      <p:sp>
        <p:nvSpPr>
          <p:cNvPr id="14344" name="Rectangle 8"/>
          <p:cNvSpPr>
            <a:spLocks noChangeArrowheads="1"/>
          </p:cNvSpPr>
          <p:nvPr/>
        </p:nvSpPr>
        <p:spPr bwMode="auto">
          <a:xfrm>
            <a:off x="3635375" y="5157788"/>
            <a:ext cx="1223963" cy="1223962"/>
          </a:xfrm>
          <a:prstGeom prst="rect">
            <a:avLst/>
          </a:prstGeom>
          <a:noFill/>
          <a:ln w="9525">
            <a:solidFill>
              <a:schemeClr val="tx1"/>
            </a:solidFill>
            <a:miter lim="800000"/>
            <a:headEnd/>
            <a:tailEnd/>
          </a:ln>
          <a:effectLst/>
        </p:spPr>
        <p:txBody>
          <a:bodyPr wrap="none" anchor="ctr"/>
          <a:lstStyle/>
          <a:p>
            <a:endParaRPr lang="cs-CZ"/>
          </a:p>
        </p:txBody>
      </p:sp>
      <p:sp>
        <p:nvSpPr>
          <p:cNvPr id="14345" name="Text Box 9"/>
          <p:cNvSpPr txBox="1">
            <a:spLocks noChangeArrowheads="1"/>
          </p:cNvSpPr>
          <p:nvPr/>
        </p:nvSpPr>
        <p:spPr bwMode="auto">
          <a:xfrm>
            <a:off x="5003800" y="5661025"/>
            <a:ext cx="287338" cy="366713"/>
          </a:xfrm>
          <a:prstGeom prst="rect">
            <a:avLst/>
          </a:prstGeom>
          <a:noFill/>
          <a:ln w="9525">
            <a:noFill/>
            <a:miter lim="800000"/>
            <a:headEnd/>
            <a:tailEnd/>
          </a:ln>
          <a:effectLst/>
        </p:spPr>
        <p:txBody>
          <a:bodyPr>
            <a:spAutoFit/>
          </a:bodyPr>
          <a:lstStyle/>
          <a:p>
            <a:pPr>
              <a:spcBef>
                <a:spcPct val="50000"/>
              </a:spcBef>
            </a:pPr>
            <a:r>
              <a:rPr lang="cs-CZ" b="1">
                <a:solidFill>
                  <a:srgbClr val="CCFF33"/>
                </a:solidFill>
              </a:rPr>
              <a:t>a</a:t>
            </a:r>
          </a:p>
        </p:txBody>
      </p:sp>
      <p:sp>
        <p:nvSpPr>
          <p:cNvPr id="14346" name="Text Box 10"/>
          <p:cNvSpPr txBox="1">
            <a:spLocks noChangeArrowheads="1"/>
          </p:cNvSpPr>
          <p:nvPr/>
        </p:nvSpPr>
        <p:spPr bwMode="auto">
          <a:xfrm>
            <a:off x="4140200" y="4652963"/>
            <a:ext cx="287338" cy="366712"/>
          </a:xfrm>
          <a:prstGeom prst="rect">
            <a:avLst/>
          </a:prstGeom>
          <a:noFill/>
          <a:ln w="9525">
            <a:noFill/>
            <a:miter lim="800000"/>
            <a:headEnd/>
            <a:tailEnd/>
          </a:ln>
          <a:effectLst/>
        </p:spPr>
        <p:txBody>
          <a:bodyPr>
            <a:spAutoFit/>
          </a:bodyPr>
          <a:lstStyle/>
          <a:p>
            <a:pPr>
              <a:spcBef>
                <a:spcPct val="50000"/>
              </a:spcBef>
            </a:pPr>
            <a:r>
              <a:rPr lang="cs-CZ" b="1">
                <a:solidFill>
                  <a:srgbClr val="CCFF33"/>
                </a:solidFill>
              </a:rPr>
              <a:t>a</a:t>
            </a:r>
          </a:p>
        </p:txBody>
      </p:sp>
      <p:sp>
        <p:nvSpPr>
          <p:cNvPr id="14347" name="Text Box 11"/>
          <p:cNvSpPr txBox="1">
            <a:spLocks noChangeArrowheads="1"/>
          </p:cNvSpPr>
          <p:nvPr/>
        </p:nvSpPr>
        <p:spPr bwMode="auto">
          <a:xfrm>
            <a:off x="3203575" y="5516563"/>
            <a:ext cx="287338" cy="366712"/>
          </a:xfrm>
          <a:prstGeom prst="rect">
            <a:avLst/>
          </a:prstGeom>
          <a:noFill/>
          <a:ln w="9525">
            <a:noFill/>
            <a:miter lim="800000"/>
            <a:headEnd/>
            <a:tailEnd/>
          </a:ln>
          <a:effectLst/>
        </p:spPr>
        <p:txBody>
          <a:bodyPr>
            <a:spAutoFit/>
          </a:bodyPr>
          <a:lstStyle/>
          <a:p>
            <a:pPr>
              <a:spcBef>
                <a:spcPct val="50000"/>
              </a:spcBef>
            </a:pPr>
            <a:r>
              <a:rPr lang="cs-CZ" b="1">
                <a:solidFill>
                  <a:srgbClr val="CCFF33"/>
                </a:solidFill>
              </a:rPr>
              <a:t>a</a:t>
            </a:r>
          </a:p>
        </p:txBody>
      </p:sp>
      <p:sp>
        <p:nvSpPr>
          <p:cNvPr id="14348" name="Text Box 12"/>
          <p:cNvSpPr txBox="1">
            <a:spLocks noChangeArrowheads="1"/>
          </p:cNvSpPr>
          <p:nvPr/>
        </p:nvSpPr>
        <p:spPr bwMode="auto">
          <a:xfrm>
            <a:off x="4140200" y="6491288"/>
            <a:ext cx="287338" cy="366712"/>
          </a:xfrm>
          <a:prstGeom prst="rect">
            <a:avLst/>
          </a:prstGeom>
          <a:noFill/>
          <a:ln w="9525">
            <a:noFill/>
            <a:miter lim="800000"/>
            <a:headEnd/>
            <a:tailEnd/>
          </a:ln>
          <a:effectLst/>
        </p:spPr>
        <p:txBody>
          <a:bodyPr>
            <a:spAutoFit/>
          </a:bodyPr>
          <a:lstStyle/>
          <a:p>
            <a:pPr>
              <a:spcBef>
                <a:spcPct val="50000"/>
              </a:spcBef>
            </a:pPr>
            <a:r>
              <a:rPr lang="cs-CZ" b="1">
                <a:solidFill>
                  <a:srgbClr val="CCFF33"/>
                </a:solidFill>
              </a:rPr>
              <a:t>a</a:t>
            </a:r>
          </a:p>
        </p:txBody>
      </p:sp>
      <p:sp>
        <p:nvSpPr>
          <p:cNvPr id="14349" name="Text Box 13"/>
          <p:cNvSpPr txBox="1">
            <a:spLocks noChangeArrowheads="1"/>
          </p:cNvSpPr>
          <p:nvPr/>
        </p:nvSpPr>
        <p:spPr bwMode="auto">
          <a:xfrm>
            <a:off x="684213" y="5589588"/>
            <a:ext cx="1584325" cy="366712"/>
          </a:xfrm>
          <a:prstGeom prst="rect">
            <a:avLst/>
          </a:prstGeom>
          <a:noFill/>
          <a:ln w="9525">
            <a:noFill/>
            <a:miter lim="800000"/>
            <a:headEnd/>
            <a:tailEnd/>
          </a:ln>
          <a:effectLst/>
        </p:spPr>
        <p:txBody>
          <a:bodyPr>
            <a:spAutoFit/>
          </a:bodyPr>
          <a:lstStyle/>
          <a:p>
            <a:pPr>
              <a:spcBef>
                <a:spcPct val="50000"/>
              </a:spcBef>
            </a:pPr>
            <a:r>
              <a:rPr lang="cs-CZ" b="1">
                <a:solidFill>
                  <a:srgbClr val="CCFF33"/>
                </a:solidFill>
              </a:rPr>
              <a:t>Platí: a=d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346"/>
                                        </p:tgtEl>
                                        <p:attrNameLst>
                                          <p:attrName>style.visibility</p:attrName>
                                        </p:attrNameLst>
                                      </p:cBhvr>
                                      <p:to>
                                        <p:strVal val="visible"/>
                                      </p:to>
                                    </p:set>
                                    <p:animEffect transition="in" filter="circle(in)">
                                      <p:cBhvr>
                                        <p:cTn id="7" dur="2000"/>
                                        <p:tgtEl>
                                          <p:spTgt spid="14346"/>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4347"/>
                                        </p:tgtEl>
                                        <p:attrNameLst>
                                          <p:attrName>style.visibility</p:attrName>
                                        </p:attrNameLst>
                                      </p:cBhvr>
                                      <p:to>
                                        <p:strVal val="visible"/>
                                      </p:to>
                                    </p:set>
                                    <p:animEffect transition="in" filter="circle(in)">
                                      <p:cBhvr>
                                        <p:cTn id="10" dur="2000"/>
                                        <p:tgtEl>
                                          <p:spTgt spid="14347"/>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14343"/>
                                        </p:tgtEl>
                                        <p:attrNameLst>
                                          <p:attrName>style.visibility</p:attrName>
                                        </p:attrNameLst>
                                      </p:cBhvr>
                                      <p:to>
                                        <p:strVal val="visible"/>
                                      </p:to>
                                    </p:set>
                                    <p:animEffect transition="in" filter="circle(in)">
                                      <p:cBhvr>
                                        <p:cTn id="13" dur="2000"/>
                                        <p:tgtEl>
                                          <p:spTgt spid="14343"/>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14345"/>
                                        </p:tgtEl>
                                        <p:attrNameLst>
                                          <p:attrName>style.visibility</p:attrName>
                                        </p:attrNameLst>
                                      </p:cBhvr>
                                      <p:to>
                                        <p:strVal val="visible"/>
                                      </p:to>
                                    </p:set>
                                    <p:animEffect transition="in" filter="circle(in)">
                                      <p:cBhvr>
                                        <p:cTn id="16" dur="2000"/>
                                        <p:tgtEl>
                                          <p:spTgt spid="14345"/>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14348"/>
                                        </p:tgtEl>
                                        <p:attrNameLst>
                                          <p:attrName>style.visibility</p:attrName>
                                        </p:attrNameLst>
                                      </p:cBhvr>
                                      <p:to>
                                        <p:strVal val="visible"/>
                                      </p:to>
                                    </p:set>
                                    <p:animEffect transition="in" filter="circle(in)">
                                      <p:cBhvr>
                                        <p:cTn id="19" dur="2000"/>
                                        <p:tgtEl>
                                          <p:spTgt spid="14348"/>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14349"/>
                                        </p:tgtEl>
                                        <p:attrNameLst>
                                          <p:attrName>style.visibility</p:attrName>
                                        </p:attrNameLst>
                                      </p:cBhvr>
                                      <p:to>
                                        <p:strVal val="visible"/>
                                      </p:to>
                                    </p:set>
                                    <p:animEffect transition="in" filter="circle(in)">
                                      <p:cBhvr>
                                        <p:cTn id="22" dur="2000"/>
                                        <p:tgtEl>
                                          <p:spTgt spid="143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3" grpId="0" animBg="1"/>
      <p:bldP spid="14345" grpId="0"/>
      <p:bldP spid="14346" grpId="0"/>
      <p:bldP spid="14347" grpId="0"/>
      <p:bldP spid="14348" grpId="0"/>
      <p:bldP spid="1434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68313" y="0"/>
            <a:ext cx="8229600" cy="1143000"/>
          </a:xfrm>
        </p:spPr>
        <p:txBody>
          <a:bodyPr/>
          <a:lstStyle/>
          <a:p>
            <a:r>
              <a:rPr lang="cs-CZ"/>
              <a:t>Výpočty:</a:t>
            </a:r>
          </a:p>
        </p:txBody>
      </p:sp>
      <p:sp>
        <p:nvSpPr>
          <p:cNvPr id="15363" name="Rectangle 3"/>
          <p:cNvSpPr>
            <a:spLocks noGrp="1" noChangeArrowheads="1"/>
          </p:cNvSpPr>
          <p:nvPr>
            <p:ph type="body" idx="1"/>
          </p:nvPr>
        </p:nvSpPr>
        <p:spPr>
          <a:xfrm>
            <a:off x="179388" y="981075"/>
            <a:ext cx="8964612" cy="1511300"/>
          </a:xfrm>
        </p:spPr>
        <p:txBody>
          <a:bodyPr/>
          <a:lstStyle/>
          <a:p>
            <a:r>
              <a:rPr lang="cs-CZ">
                <a:solidFill>
                  <a:srgbClr val="CCFF33"/>
                </a:solidFill>
              </a:rPr>
              <a:t>Zadání:</a:t>
            </a:r>
            <a:r>
              <a:rPr lang="cs-CZ"/>
              <a:t> </a:t>
            </a:r>
            <a:br>
              <a:rPr lang="cs-CZ"/>
            </a:br>
            <a:r>
              <a:rPr lang="cs-CZ"/>
              <a:t>Vypočti obvod a obsah kruhu o průměru 1,2 m!</a:t>
            </a:r>
          </a:p>
        </p:txBody>
      </p:sp>
      <p:sp>
        <p:nvSpPr>
          <p:cNvPr id="15364" name="Rectangle 4"/>
          <p:cNvSpPr>
            <a:spLocks noChangeArrowheads="1"/>
          </p:cNvSpPr>
          <p:nvPr/>
        </p:nvSpPr>
        <p:spPr bwMode="auto">
          <a:xfrm>
            <a:off x="468313" y="4149725"/>
            <a:ext cx="8229600" cy="1468438"/>
          </a:xfrm>
          <a:prstGeom prst="rect">
            <a:avLst/>
          </a:prstGeom>
          <a:noFill/>
          <a:ln w="9525">
            <a:noFill/>
            <a:miter lim="800000"/>
            <a:headEnd/>
            <a:tailEnd/>
          </a:ln>
          <a:effectLst/>
        </p:spPr>
        <p:txBody>
          <a:bodyPr/>
          <a:lstStyle/>
          <a:p>
            <a:pPr marL="342900" indent="-342900">
              <a:spcBef>
                <a:spcPct val="20000"/>
              </a:spcBef>
              <a:buClr>
                <a:schemeClr val="hlink"/>
              </a:buClr>
              <a:buFont typeface="Wingdings" pitchFamily="2" charset="2"/>
              <a:buBlip>
                <a:blip r:embed="rId2"/>
              </a:buBlip>
            </a:pPr>
            <a:endParaRPr lang="cs-CZ" sz="3200">
              <a:effectLst>
                <a:outerShdw blurRad="38100" dist="38100" dir="2700000" algn="tl">
                  <a:srgbClr val="000000"/>
                </a:outerShdw>
              </a:effectLst>
            </a:endParaRPr>
          </a:p>
        </p:txBody>
      </p:sp>
      <p:sp>
        <p:nvSpPr>
          <p:cNvPr id="15365" name="Rectangle 5"/>
          <p:cNvSpPr>
            <a:spLocks noChangeArrowheads="1"/>
          </p:cNvSpPr>
          <p:nvPr/>
        </p:nvSpPr>
        <p:spPr bwMode="auto">
          <a:xfrm>
            <a:off x="179388" y="2060575"/>
            <a:ext cx="8964612" cy="1225550"/>
          </a:xfrm>
          <a:prstGeom prst="rect">
            <a:avLst/>
          </a:prstGeom>
          <a:noFill/>
          <a:ln w="9525">
            <a:noFill/>
            <a:miter lim="800000"/>
            <a:headEnd/>
            <a:tailEnd/>
          </a:ln>
          <a:effectLst/>
        </p:spPr>
        <p:txBody>
          <a:bodyPr/>
          <a:lstStyle/>
          <a:p>
            <a:pPr marL="342900" indent="-342900">
              <a:spcBef>
                <a:spcPct val="20000"/>
              </a:spcBef>
              <a:buClr>
                <a:schemeClr val="hlink"/>
              </a:buClr>
              <a:buFont typeface="Wingdings" pitchFamily="2" charset="2"/>
              <a:buBlip>
                <a:blip r:embed="rId2"/>
              </a:buBlip>
            </a:pPr>
            <a:r>
              <a:rPr lang="cs-CZ" sz="3200">
                <a:solidFill>
                  <a:srgbClr val="CCFF33"/>
                </a:solidFill>
                <a:effectLst>
                  <a:outerShdw blurRad="38100" dist="38100" dir="2700000" algn="tl">
                    <a:srgbClr val="000000"/>
                  </a:outerShdw>
                </a:effectLst>
              </a:rPr>
              <a:t>Řešení:</a:t>
            </a:r>
            <a:r>
              <a:rPr lang="cs-CZ" sz="3200">
                <a:effectLst>
                  <a:outerShdw blurRad="38100" dist="38100" dir="2700000" algn="tl">
                    <a:srgbClr val="000000"/>
                  </a:outerShdw>
                </a:effectLst>
              </a:rPr>
              <a:t> </a:t>
            </a:r>
            <a:br>
              <a:rPr lang="cs-CZ" sz="3200">
                <a:effectLst>
                  <a:outerShdw blurRad="38100" dist="38100" dir="2700000" algn="tl">
                    <a:srgbClr val="000000"/>
                  </a:outerShdw>
                </a:effectLst>
              </a:rPr>
            </a:br>
            <a:r>
              <a:rPr lang="cs-CZ" sz="3200">
                <a:effectLst>
                  <a:outerShdw blurRad="38100" dist="38100" dir="2700000" algn="tl">
                    <a:srgbClr val="000000"/>
                  </a:outerShdw>
                </a:effectLst>
              </a:rPr>
              <a:t>průměr = d = 1,2 m = 12 dm               r = 6 dm</a:t>
            </a:r>
          </a:p>
          <a:p>
            <a:pPr marL="342900" indent="-342900">
              <a:spcBef>
                <a:spcPct val="20000"/>
              </a:spcBef>
              <a:buClr>
                <a:schemeClr val="hlink"/>
              </a:buClr>
              <a:buFont typeface="Wingdings" pitchFamily="2" charset="2"/>
              <a:buNone/>
            </a:pPr>
            <a:r>
              <a:rPr lang="cs-CZ" sz="3200">
                <a:effectLst>
                  <a:outerShdw blurRad="38100" dist="38100" dir="2700000" algn="tl">
                    <a:srgbClr val="000000"/>
                  </a:outerShdw>
                </a:effectLst>
              </a:rPr>
              <a:t> </a:t>
            </a:r>
          </a:p>
          <a:p>
            <a:pPr marL="342900" indent="-342900">
              <a:spcBef>
                <a:spcPct val="20000"/>
              </a:spcBef>
              <a:buClr>
                <a:schemeClr val="hlink"/>
              </a:buClr>
              <a:buFont typeface="Wingdings" pitchFamily="2" charset="2"/>
              <a:buNone/>
            </a:pPr>
            <a:endParaRPr lang="cs-CZ" sz="3200">
              <a:effectLst>
                <a:outerShdw blurRad="38100" dist="38100" dir="2700000" algn="tl">
                  <a:srgbClr val="000000"/>
                </a:outerShdw>
              </a:effectLst>
            </a:endParaRPr>
          </a:p>
        </p:txBody>
      </p:sp>
      <p:sp>
        <p:nvSpPr>
          <p:cNvPr id="15366" name="AutoShape 6"/>
          <p:cNvSpPr>
            <a:spLocks noChangeArrowheads="1"/>
          </p:cNvSpPr>
          <p:nvPr/>
        </p:nvSpPr>
        <p:spPr bwMode="auto">
          <a:xfrm>
            <a:off x="6011863" y="2636838"/>
            <a:ext cx="935037" cy="504825"/>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headEnd/>
            <a:tailEnd/>
          </a:ln>
          <a:effectLst/>
        </p:spPr>
        <p:txBody>
          <a:bodyPr wrap="none" anchor="ctr"/>
          <a:lstStyle/>
          <a:p>
            <a:endParaRPr lang="cs-CZ"/>
          </a:p>
        </p:txBody>
      </p:sp>
      <p:sp>
        <p:nvSpPr>
          <p:cNvPr id="15367" name="Rectangle 7"/>
          <p:cNvSpPr>
            <a:spLocks noChangeArrowheads="1"/>
          </p:cNvSpPr>
          <p:nvPr/>
        </p:nvSpPr>
        <p:spPr bwMode="auto">
          <a:xfrm>
            <a:off x="179388" y="3213100"/>
            <a:ext cx="8964612" cy="1728788"/>
          </a:xfrm>
          <a:prstGeom prst="rect">
            <a:avLst/>
          </a:prstGeom>
          <a:noFill/>
          <a:ln w="9525">
            <a:noFill/>
            <a:miter lim="800000"/>
            <a:headEnd/>
            <a:tailEnd/>
          </a:ln>
          <a:effectLst/>
        </p:spPr>
        <p:txBody>
          <a:bodyPr/>
          <a:lstStyle/>
          <a:p>
            <a:pPr marL="342900" indent="-342900">
              <a:spcBef>
                <a:spcPct val="20000"/>
              </a:spcBef>
              <a:buClr>
                <a:schemeClr val="hlink"/>
              </a:buClr>
              <a:buFont typeface="Wingdings" pitchFamily="2" charset="2"/>
              <a:buNone/>
            </a:pPr>
            <a:r>
              <a:rPr lang="cs-CZ" sz="3200" dirty="0">
                <a:effectLst>
                  <a:outerShdw blurRad="38100" dist="38100" dir="2700000" algn="tl">
                    <a:srgbClr val="000000"/>
                  </a:outerShdw>
                </a:effectLst>
              </a:rPr>
              <a:t>  </a:t>
            </a:r>
            <a:r>
              <a:rPr lang="cs-CZ" sz="3200" dirty="0" smtClean="0">
                <a:effectLst>
                  <a:outerShdw blurRad="38100" dist="38100" dir="2700000" algn="tl">
                    <a:srgbClr val="000000"/>
                  </a:outerShdw>
                </a:effectLst>
              </a:rPr>
              <a:t>obvod</a:t>
            </a:r>
            <a:r>
              <a:rPr lang="cs-CZ" sz="3200" dirty="0">
                <a:effectLst>
                  <a:outerShdw blurRad="38100" dist="38100" dir="2700000" algn="tl">
                    <a:srgbClr val="000000"/>
                  </a:outerShdw>
                </a:effectLst>
              </a:rPr>
              <a:t>: </a:t>
            </a:r>
            <a:r>
              <a:rPr lang="cs-CZ" sz="3200" dirty="0" smtClean="0">
                <a:effectLst>
                  <a:outerShdw blurRad="38100" dist="38100" dir="2700000" algn="tl">
                    <a:srgbClr val="000000"/>
                  </a:outerShdw>
                </a:effectLst>
              </a:rPr>
              <a:t> o </a:t>
            </a:r>
            <a:r>
              <a:rPr lang="cs-CZ" sz="3200" dirty="0">
                <a:effectLst>
                  <a:outerShdw blurRad="38100" dist="38100" dir="2700000" algn="tl">
                    <a:srgbClr val="000000"/>
                  </a:outerShdw>
                </a:effectLst>
              </a:rPr>
              <a:t>= 2* </a:t>
            </a:r>
            <a:r>
              <a:rPr lang="el-GR" sz="4000" dirty="0">
                <a:effectLst>
                  <a:outerShdw blurRad="38100" dist="38100" dir="2700000" algn="tl">
                    <a:srgbClr val="000000"/>
                  </a:outerShdw>
                </a:effectLst>
                <a:latin typeface="Times New Roman" pitchFamily="18" charset="0"/>
                <a:cs typeface="Times New Roman" pitchFamily="18" charset="0"/>
              </a:rPr>
              <a:t>π</a:t>
            </a:r>
            <a:r>
              <a:rPr lang="cs-CZ" sz="3200" dirty="0">
                <a:effectLst>
                  <a:outerShdw blurRad="38100" dist="38100" dir="2700000" algn="tl">
                    <a:srgbClr val="000000"/>
                  </a:outerShdw>
                </a:effectLst>
              </a:rPr>
              <a:t> *r</a:t>
            </a:r>
            <a:br>
              <a:rPr lang="cs-CZ" sz="3200" dirty="0">
                <a:effectLst>
                  <a:outerShdw blurRad="38100" dist="38100" dir="2700000" algn="tl">
                    <a:srgbClr val="000000"/>
                  </a:outerShdw>
                </a:effectLst>
              </a:rPr>
            </a:br>
            <a:r>
              <a:rPr lang="cs-CZ" sz="3200" dirty="0">
                <a:effectLst>
                  <a:outerShdw blurRad="38100" dist="38100" dir="2700000" algn="tl">
                    <a:srgbClr val="000000"/>
                  </a:outerShdw>
                </a:effectLst>
              </a:rPr>
              <a:t>	       o = 2*3,14*6 = </a:t>
            </a:r>
            <a:r>
              <a:rPr lang="cs-CZ" sz="3200" dirty="0" err="1">
                <a:effectLst>
                  <a:outerShdw blurRad="38100" dist="38100" dir="2700000" algn="tl">
                    <a:srgbClr val="000000"/>
                  </a:outerShdw>
                </a:effectLst>
              </a:rPr>
              <a:t>6</a:t>
            </a:r>
            <a:r>
              <a:rPr lang="cs-CZ" sz="3200" dirty="0">
                <a:effectLst>
                  <a:outerShdw blurRad="38100" dist="38100" dir="2700000" algn="tl">
                    <a:srgbClr val="000000"/>
                  </a:outerShdw>
                </a:effectLst>
              </a:rPr>
              <a:t>,28*6 = 37,68</a:t>
            </a:r>
            <a:br>
              <a:rPr lang="cs-CZ" sz="3200" dirty="0">
                <a:effectLst>
                  <a:outerShdw blurRad="38100" dist="38100" dir="2700000" algn="tl">
                    <a:srgbClr val="000000"/>
                  </a:outerShdw>
                </a:effectLst>
              </a:rPr>
            </a:br>
            <a:r>
              <a:rPr lang="cs-CZ" sz="3200" dirty="0">
                <a:effectLst>
                  <a:outerShdw blurRad="38100" dist="38100" dir="2700000" algn="tl">
                    <a:srgbClr val="000000"/>
                  </a:outerShdw>
                </a:effectLst>
              </a:rPr>
              <a:t>	       </a:t>
            </a:r>
            <a:r>
              <a:rPr lang="cs-CZ" sz="3200" u="sng" dirty="0">
                <a:solidFill>
                  <a:srgbClr val="CCFF33"/>
                </a:solidFill>
                <a:effectLst>
                  <a:outerShdw blurRad="38100" dist="38100" dir="2700000" algn="tl">
                    <a:srgbClr val="000000"/>
                  </a:outerShdw>
                </a:effectLst>
              </a:rPr>
              <a:t>o = 37,68 dm</a:t>
            </a:r>
            <a:r>
              <a:rPr lang="cs-CZ" sz="3200" dirty="0">
                <a:effectLst>
                  <a:outerShdw blurRad="38100" dist="38100" dir="2700000" algn="tl">
                    <a:srgbClr val="000000"/>
                  </a:outerShdw>
                </a:effectLst>
              </a:rPr>
              <a:t/>
            </a:r>
            <a:br>
              <a:rPr lang="cs-CZ" sz="3200" dirty="0">
                <a:effectLst>
                  <a:outerShdw blurRad="38100" dist="38100" dir="2700000" algn="tl">
                    <a:srgbClr val="000000"/>
                  </a:outerShdw>
                </a:effectLst>
              </a:rPr>
            </a:br>
            <a:endParaRPr lang="cs-CZ" sz="3200" dirty="0">
              <a:effectLst>
                <a:outerShdw blurRad="38100" dist="38100" dir="2700000" algn="tl">
                  <a:srgbClr val="000000"/>
                </a:outerShdw>
              </a:effectLst>
            </a:endParaRPr>
          </a:p>
          <a:p>
            <a:pPr marL="342900" indent="-342900">
              <a:spcBef>
                <a:spcPct val="20000"/>
              </a:spcBef>
              <a:buClr>
                <a:schemeClr val="hlink"/>
              </a:buClr>
              <a:buFont typeface="Wingdings" pitchFamily="2" charset="2"/>
              <a:buNone/>
            </a:pPr>
            <a:r>
              <a:rPr lang="cs-CZ" sz="3200" dirty="0">
                <a:effectLst>
                  <a:outerShdw blurRad="38100" dist="38100" dir="2700000" algn="tl">
                    <a:srgbClr val="000000"/>
                  </a:outerShdw>
                </a:effectLst>
              </a:rPr>
              <a:t> </a:t>
            </a:r>
          </a:p>
          <a:p>
            <a:pPr marL="342900" indent="-342900">
              <a:spcBef>
                <a:spcPct val="20000"/>
              </a:spcBef>
              <a:buClr>
                <a:schemeClr val="hlink"/>
              </a:buClr>
              <a:buFont typeface="Wingdings" pitchFamily="2" charset="2"/>
              <a:buNone/>
            </a:pPr>
            <a:endParaRPr lang="cs-CZ" sz="3200" dirty="0">
              <a:effectLst>
                <a:outerShdw blurRad="38100" dist="38100" dir="2700000" algn="tl">
                  <a:srgbClr val="000000"/>
                </a:outerShdw>
              </a:effectLst>
            </a:endParaRPr>
          </a:p>
        </p:txBody>
      </p:sp>
      <p:sp>
        <p:nvSpPr>
          <p:cNvPr id="15368" name="Rectangle 8"/>
          <p:cNvSpPr>
            <a:spLocks noChangeArrowheads="1"/>
          </p:cNvSpPr>
          <p:nvPr/>
        </p:nvSpPr>
        <p:spPr bwMode="auto">
          <a:xfrm>
            <a:off x="179388" y="4868863"/>
            <a:ext cx="8964612" cy="1728787"/>
          </a:xfrm>
          <a:prstGeom prst="rect">
            <a:avLst/>
          </a:prstGeom>
          <a:noFill/>
          <a:ln w="9525">
            <a:noFill/>
            <a:miter lim="800000"/>
            <a:headEnd/>
            <a:tailEnd/>
          </a:ln>
          <a:effectLst/>
        </p:spPr>
        <p:txBody>
          <a:bodyPr/>
          <a:lstStyle/>
          <a:p>
            <a:pPr marL="342900" indent="-342900">
              <a:spcBef>
                <a:spcPct val="20000"/>
              </a:spcBef>
              <a:buClr>
                <a:schemeClr val="hlink"/>
              </a:buClr>
              <a:buFont typeface="Wingdings" pitchFamily="2" charset="2"/>
              <a:buNone/>
            </a:pPr>
            <a:r>
              <a:rPr lang="cs-CZ" sz="3200" dirty="0">
                <a:effectLst>
                  <a:outerShdw blurRad="38100" dist="38100" dir="2700000" algn="tl">
                    <a:srgbClr val="000000"/>
                  </a:outerShdw>
                </a:effectLst>
              </a:rPr>
              <a:t>  </a:t>
            </a:r>
            <a:r>
              <a:rPr lang="cs-CZ" sz="3200" dirty="0" smtClean="0">
                <a:effectLst>
                  <a:outerShdw blurRad="38100" dist="38100" dir="2700000" algn="tl">
                    <a:srgbClr val="000000"/>
                  </a:outerShdw>
                </a:effectLst>
              </a:rPr>
              <a:t>obsah</a:t>
            </a:r>
            <a:r>
              <a:rPr lang="cs-CZ" sz="3200" dirty="0">
                <a:effectLst>
                  <a:outerShdw blurRad="38100" dist="38100" dir="2700000" algn="tl">
                    <a:srgbClr val="000000"/>
                  </a:outerShdw>
                </a:effectLst>
              </a:rPr>
              <a:t>: </a:t>
            </a:r>
            <a:r>
              <a:rPr lang="cs-CZ" sz="3200" dirty="0" smtClean="0">
                <a:effectLst>
                  <a:outerShdw blurRad="38100" dist="38100" dir="2700000" algn="tl">
                    <a:srgbClr val="000000"/>
                  </a:outerShdw>
                </a:effectLst>
              </a:rPr>
              <a:t> S </a:t>
            </a:r>
            <a:r>
              <a:rPr lang="cs-CZ" sz="3200" dirty="0">
                <a:effectLst>
                  <a:outerShdw blurRad="38100" dist="38100" dir="2700000" algn="tl">
                    <a:srgbClr val="000000"/>
                  </a:outerShdw>
                </a:effectLst>
              </a:rPr>
              <a:t>=  </a:t>
            </a:r>
            <a:r>
              <a:rPr lang="el-GR" sz="4000" dirty="0">
                <a:effectLst>
                  <a:outerShdw blurRad="38100" dist="38100" dir="2700000" algn="tl">
                    <a:srgbClr val="000000"/>
                  </a:outerShdw>
                </a:effectLst>
                <a:latin typeface="Times New Roman" pitchFamily="18" charset="0"/>
                <a:cs typeface="Times New Roman" pitchFamily="18" charset="0"/>
              </a:rPr>
              <a:t>π</a:t>
            </a:r>
            <a:r>
              <a:rPr lang="cs-CZ" sz="3200" dirty="0">
                <a:effectLst>
                  <a:outerShdw blurRad="38100" dist="38100" dir="2700000" algn="tl">
                    <a:srgbClr val="000000"/>
                  </a:outerShdw>
                </a:effectLst>
              </a:rPr>
              <a:t> *r</a:t>
            </a:r>
            <a:r>
              <a:rPr lang="cs-CZ" sz="3200" baseline="30000" dirty="0">
                <a:effectLst>
                  <a:outerShdw blurRad="38100" dist="38100" dir="2700000" algn="tl">
                    <a:srgbClr val="000000"/>
                  </a:outerShdw>
                </a:effectLst>
              </a:rPr>
              <a:t>2</a:t>
            </a:r>
            <a:r>
              <a:rPr lang="cs-CZ" sz="3200" dirty="0">
                <a:effectLst>
                  <a:outerShdw blurRad="38100" dist="38100" dir="2700000" algn="tl">
                    <a:srgbClr val="000000"/>
                  </a:outerShdw>
                </a:effectLst>
              </a:rPr>
              <a:t/>
            </a:r>
            <a:br>
              <a:rPr lang="cs-CZ" sz="3200" dirty="0">
                <a:effectLst>
                  <a:outerShdw blurRad="38100" dist="38100" dir="2700000" algn="tl">
                    <a:srgbClr val="000000"/>
                  </a:outerShdw>
                </a:effectLst>
              </a:rPr>
            </a:br>
            <a:r>
              <a:rPr lang="cs-CZ" sz="3200" dirty="0">
                <a:effectLst>
                  <a:outerShdw blurRad="38100" dist="38100" dir="2700000" algn="tl">
                    <a:srgbClr val="000000"/>
                  </a:outerShdw>
                </a:effectLst>
              </a:rPr>
              <a:t>	       S = 3,14*6*6 = 3,14*36 = 113,04 </a:t>
            </a:r>
            <a:br>
              <a:rPr lang="cs-CZ" sz="3200" dirty="0">
                <a:effectLst>
                  <a:outerShdw blurRad="38100" dist="38100" dir="2700000" algn="tl">
                    <a:srgbClr val="000000"/>
                  </a:outerShdw>
                </a:effectLst>
              </a:rPr>
            </a:br>
            <a:r>
              <a:rPr lang="cs-CZ" sz="3200" dirty="0">
                <a:effectLst>
                  <a:outerShdw blurRad="38100" dist="38100" dir="2700000" algn="tl">
                    <a:srgbClr val="000000"/>
                  </a:outerShdw>
                </a:effectLst>
              </a:rPr>
              <a:t>	       </a:t>
            </a:r>
            <a:r>
              <a:rPr lang="cs-CZ" sz="3200" u="sng" dirty="0">
                <a:solidFill>
                  <a:srgbClr val="CCFF33"/>
                </a:solidFill>
                <a:effectLst>
                  <a:outerShdw blurRad="38100" dist="38100" dir="2700000" algn="tl">
                    <a:srgbClr val="000000"/>
                  </a:outerShdw>
                </a:effectLst>
              </a:rPr>
              <a:t>S = 113,04 dm</a:t>
            </a:r>
            <a:r>
              <a:rPr lang="cs-CZ" sz="3200" baseline="30000" dirty="0">
                <a:solidFill>
                  <a:srgbClr val="CCFF33"/>
                </a:solidFill>
                <a:effectLst>
                  <a:outerShdw blurRad="38100" dist="38100" dir="2700000" algn="tl">
                    <a:srgbClr val="000000"/>
                  </a:outerShdw>
                </a:effectLst>
              </a:rPr>
              <a:t>2</a:t>
            </a:r>
            <a:r>
              <a:rPr lang="cs-CZ" sz="3200" dirty="0">
                <a:effectLst>
                  <a:outerShdw blurRad="38100" dist="38100" dir="2700000" algn="tl">
                    <a:srgbClr val="000000"/>
                  </a:outerShdw>
                </a:effectLst>
              </a:rPr>
              <a:t> </a:t>
            </a:r>
          </a:p>
          <a:p>
            <a:pPr marL="342900" indent="-342900">
              <a:spcBef>
                <a:spcPct val="20000"/>
              </a:spcBef>
              <a:buClr>
                <a:schemeClr val="hlink"/>
              </a:buClr>
              <a:buFont typeface="Wingdings" pitchFamily="2" charset="2"/>
              <a:buNone/>
            </a:pPr>
            <a:endParaRPr lang="cs-CZ" sz="3200" dirty="0">
              <a:effectLst>
                <a:outerShdw blurRad="38100" dist="38100" dir="2700000" algn="tl">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5365"/>
                                        </p:tgtEl>
                                        <p:attrNameLst>
                                          <p:attrName>style.visibility</p:attrName>
                                        </p:attrNameLst>
                                      </p:cBhvr>
                                      <p:to>
                                        <p:strVal val="visible"/>
                                      </p:to>
                                    </p:set>
                                    <p:animEffect transition="in" filter="box(in)">
                                      <p:cBhvr>
                                        <p:cTn id="7" dur="500"/>
                                        <p:tgtEl>
                                          <p:spTgt spid="15365"/>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5367"/>
                                        </p:tgtEl>
                                        <p:attrNameLst>
                                          <p:attrName>style.visibility</p:attrName>
                                        </p:attrNameLst>
                                      </p:cBhvr>
                                      <p:to>
                                        <p:strVal val="visible"/>
                                      </p:to>
                                    </p:set>
                                    <p:animEffect transition="in" filter="box(in)">
                                      <p:cBhvr>
                                        <p:cTn id="12" dur="500"/>
                                        <p:tgtEl>
                                          <p:spTgt spid="15367"/>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5368"/>
                                        </p:tgtEl>
                                        <p:attrNameLst>
                                          <p:attrName>style.visibility</p:attrName>
                                        </p:attrNameLst>
                                      </p:cBhvr>
                                      <p:to>
                                        <p:strVal val="visible"/>
                                      </p:to>
                                    </p:set>
                                    <p:animEffect transition="in" filter="box(in)">
                                      <p:cBhvr>
                                        <p:cTn id="17" dur="500"/>
                                        <p:tgtEl>
                                          <p:spTgt spid="153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5" grpId="0"/>
      <p:bldP spid="15367" grpId="0"/>
      <p:bldP spid="1536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4"/>
          <p:cNvSpPr>
            <a:spLocks noChangeArrowheads="1"/>
          </p:cNvSpPr>
          <p:nvPr/>
        </p:nvSpPr>
        <p:spPr bwMode="auto">
          <a:xfrm>
            <a:off x="468313" y="0"/>
            <a:ext cx="8229600" cy="1143000"/>
          </a:xfrm>
          <a:prstGeom prst="rect">
            <a:avLst/>
          </a:prstGeom>
          <a:noFill/>
          <a:ln w="9525">
            <a:noFill/>
            <a:miter lim="800000"/>
            <a:headEnd/>
            <a:tailEnd/>
          </a:ln>
          <a:effectLst/>
        </p:spPr>
        <p:txBody>
          <a:bodyPr anchor="ctr"/>
          <a:lstStyle/>
          <a:p>
            <a:pPr algn="ctr"/>
            <a:r>
              <a:rPr lang="cs-CZ" sz="4400">
                <a:solidFill>
                  <a:schemeClr val="tx2"/>
                </a:solidFill>
                <a:effectLst>
                  <a:outerShdw blurRad="38100" dist="38100" dir="2700000" algn="tl">
                    <a:srgbClr val="000000"/>
                  </a:outerShdw>
                </a:effectLst>
              </a:rPr>
              <a:t>Výpočty:</a:t>
            </a:r>
          </a:p>
        </p:txBody>
      </p:sp>
      <p:sp>
        <p:nvSpPr>
          <p:cNvPr id="16389" name="Rectangle 5"/>
          <p:cNvSpPr>
            <a:spLocks noChangeArrowheads="1"/>
          </p:cNvSpPr>
          <p:nvPr/>
        </p:nvSpPr>
        <p:spPr bwMode="auto">
          <a:xfrm>
            <a:off x="179388" y="981075"/>
            <a:ext cx="8964612" cy="1511300"/>
          </a:xfrm>
          <a:prstGeom prst="rect">
            <a:avLst/>
          </a:prstGeom>
          <a:noFill/>
          <a:ln w="9525">
            <a:noFill/>
            <a:miter lim="800000"/>
            <a:headEnd/>
            <a:tailEnd/>
          </a:ln>
          <a:effectLst/>
        </p:spPr>
        <p:txBody>
          <a:bodyPr/>
          <a:lstStyle/>
          <a:p>
            <a:pPr marL="342900" indent="-342900">
              <a:spcBef>
                <a:spcPct val="20000"/>
              </a:spcBef>
              <a:buClr>
                <a:schemeClr val="hlink"/>
              </a:buClr>
              <a:buFont typeface="Wingdings" pitchFamily="2" charset="2"/>
              <a:buBlip>
                <a:blip r:embed="rId2"/>
              </a:buBlip>
            </a:pPr>
            <a:r>
              <a:rPr lang="cs-CZ" sz="3200">
                <a:solidFill>
                  <a:srgbClr val="CCFF33"/>
                </a:solidFill>
                <a:effectLst>
                  <a:outerShdw blurRad="38100" dist="38100" dir="2700000" algn="tl">
                    <a:srgbClr val="000000"/>
                  </a:outerShdw>
                </a:effectLst>
              </a:rPr>
              <a:t>Zadání:</a:t>
            </a:r>
            <a:r>
              <a:rPr lang="cs-CZ" sz="3200">
                <a:effectLst>
                  <a:outerShdw blurRad="38100" dist="38100" dir="2700000" algn="tl">
                    <a:srgbClr val="000000"/>
                  </a:outerShdw>
                </a:effectLst>
              </a:rPr>
              <a:t> </a:t>
            </a:r>
            <a:br>
              <a:rPr lang="cs-CZ" sz="3200">
                <a:effectLst>
                  <a:outerShdw blurRad="38100" dist="38100" dir="2700000" algn="tl">
                    <a:srgbClr val="000000"/>
                  </a:outerShdw>
                </a:effectLst>
              </a:rPr>
            </a:br>
            <a:r>
              <a:rPr lang="cs-CZ" sz="3000">
                <a:effectLst>
                  <a:outerShdw blurRad="38100" dist="38100" dir="2700000" algn="tl">
                    <a:srgbClr val="000000"/>
                  </a:outerShdw>
                </a:effectLst>
              </a:rPr>
              <a:t>Vypočti obvod a obsah kruhu o poloměru 46 cm!</a:t>
            </a:r>
          </a:p>
        </p:txBody>
      </p:sp>
      <p:sp>
        <p:nvSpPr>
          <p:cNvPr id="16390" name="Rectangle 6"/>
          <p:cNvSpPr>
            <a:spLocks noChangeArrowheads="1"/>
          </p:cNvSpPr>
          <p:nvPr/>
        </p:nvSpPr>
        <p:spPr bwMode="auto">
          <a:xfrm>
            <a:off x="468313" y="4149725"/>
            <a:ext cx="8229600" cy="1468438"/>
          </a:xfrm>
          <a:prstGeom prst="rect">
            <a:avLst/>
          </a:prstGeom>
          <a:noFill/>
          <a:ln w="9525">
            <a:noFill/>
            <a:miter lim="800000"/>
            <a:headEnd/>
            <a:tailEnd/>
          </a:ln>
          <a:effectLst/>
        </p:spPr>
        <p:txBody>
          <a:bodyPr/>
          <a:lstStyle/>
          <a:p>
            <a:pPr marL="342900" indent="-342900">
              <a:spcBef>
                <a:spcPct val="20000"/>
              </a:spcBef>
              <a:buClr>
                <a:schemeClr val="hlink"/>
              </a:buClr>
              <a:buFont typeface="Wingdings" pitchFamily="2" charset="2"/>
              <a:buBlip>
                <a:blip r:embed="rId2"/>
              </a:buBlip>
            </a:pPr>
            <a:endParaRPr lang="cs-CZ" sz="3200">
              <a:effectLst>
                <a:outerShdw blurRad="38100" dist="38100" dir="2700000" algn="tl">
                  <a:srgbClr val="000000"/>
                </a:outerShdw>
              </a:effectLst>
            </a:endParaRPr>
          </a:p>
        </p:txBody>
      </p:sp>
      <p:sp>
        <p:nvSpPr>
          <p:cNvPr id="16391" name="Rectangle 7"/>
          <p:cNvSpPr>
            <a:spLocks noChangeArrowheads="1"/>
          </p:cNvSpPr>
          <p:nvPr/>
        </p:nvSpPr>
        <p:spPr bwMode="auto">
          <a:xfrm>
            <a:off x="179388" y="2060575"/>
            <a:ext cx="8964612" cy="1225550"/>
          </a:xfrm>
          <a:prstGeom prst="rect">
            <a:avLst/>
          </a:prstGeom>
          <a:noFill/>
          <a:ln w="9525">
            <a:noFill/>
            <a:miter lim="800000"/>
            <a:headEnd/>
            <a:tailEnd/>
          </a:ln>
          <a:effectLst/>
        </p:spPr>
        <p:txBody>
          <a:bodyPr/>
          <a:lstStyle/>
          <a:p>
            <a:pPr marL="342900" indent="-342900">
              <a:spcBef>
                <a:spcPct val="20000"/>
              </a:spcBef>
              <a:buClr>
                <a:schemeClr val="hlink"/>
              </a:buClr>
              <a:buFont typeface="Wingdings" pitchFamily="2" charset="2"/>
              <a:buBlip>
                <a:blip r:embed="rId2"/>
              </a:buBlip>
            </a:pPr>
            <a:r>
              <a:rPr lang="cs-CZ" sz="3200">
                <a:solidFill>
                  <a:srgbClr val="CCFF33"/>
                </a:solidFill>
                <a:effectLst>
                  <a:outerShdw blurRad="38100" dist="38100" dir="2700000" algn="tl">
                    <a:srgbClr val="000000"/>
                  </a:outerShdw>
                </a:effectLst>
              </a:rPr>
              <a:t>Řešení:</a:t>
            </a:r>
            <a:r>
              <a:rPr lang="cs-CZ" sz="3200">
                <a:effectLst>
                  <a:outerShdw blurRad="38100" dist="38100" dir="2700000" algn="tl">
                    <a:srgbClr val="000000"/>
                  </a:outerShdw>
                </a:effectLst>
              </a:rPr>
              <a:t> </a:t>
            </a:r>
            <a:br>
              <a:rPr lang="cs-CZ" sz="3200">
                <a:effectLst>
                  <a:outerShdw blurRad="38100" dist="38100" dir="2700000" algn="tl">
                    <a:srgbClr val="000000"/>
                  </a:outerShdw>
                </a:effectLst>
              </a:rPr>
            </a:br>
            <a:r>
              <a:rPr lang="cs-CZ" sz="3200">
                <a:effectLst>
                  <a:outerShdw blurRad="38100" dist="38100" dir="2700000" algn="tl">
                    <a:srgbClr val="000000"/>
                  </a:outerShdw>
                </a:effectLst>
              </a:rPr>
              <a:t>poloměr = r = 46 cm </a:t>
            </a:r>
          </a:p>
          <a:p>
            <a:pPr marL="342900" indent="-342900">
              <a:spcBef>
                <a:spcPct val="20000"/>
              </a:spcBef>
              <a:buClr>
                <a:schemeClr val="hlink"/>
              </a:buClr>
              <a:buFont typeface="Wingdings" pitchFamily="2" charset="2"/>
              <a:buNone/>
            </a:pPr>
            <a:r>
              <a:rPr lang="cs-CZ" sz="3200">
                <a:effectLst>
                  <a:outerShdw blurRad="38100" dist="38100" dir="2700000" algn="tl">
                    <a:srgbClr val="000000"/>
                  </a:outerShdw>
                </a:effectLst>
              </a:rPr>
              <a:t> </a:t>
            </a:r>
          </a:p>
          <a:p>
            <a:pPr marL="342900" indent="-342900">
              <a:spcBef>
                <a:spcPct val="20000"/>
              </a:spcBef>
              <a:buClr>
                <a:schemeClr val="hlink"/>
              </a:buClr>
              <a:buFont typeface="Wingdings" pitchFamily="2" charset="2"/>
              <a:buNone/>
            </a:pPr>
            <a:endParaRPr lang="cs-CZ" sz="3200">
              <a:effectLst>
                <a:outerShdw blurRad="38100" dist="38100" dir="2700000" algn="tl">
                  <a:srgbClr val="000000"/>
                </a:outerShdw>
              </a:effectLst>
            </a:endParaRPr>
          </a:p>
        </p:txBody>
      </p:sp>
      <p:sp>
        <p:nvSpPr>
          <p:cNvPr id="16392" name="AutoShape 8"/>
          <p:cNvSpPr>
            <a:spLocks noChangeArrowheads="1"/>
          </p:cNvSpPr>
          <p:nvPr/>
        </p:nvSpPr>
        <p:spPr bwMode="auto">
          <a:xfrm rot="5400000">
            <a:off x="4644232" y="2636044"/>
            <a:ext cx="935037" cy="504825"/>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headEnd/>
            <a:tailEnd/>
          </a:ln>
          <a:effectLst/>
        </p:spPr>
        <p:txBody>
          <a:bodyPr wrap="none" anchor="ctr"/>
          <a:lstStyle/>
          <a:p>
            <a:endParaRPr lang="cs-CZ"/>
          </a:p>
        </p:txBody>
      </p:sp>
      <p:sp>
        <p:nvSpPr>
          <p:cNvPr id="16393" name="Rectangle 9"/>
          <p:cNvSpPr>
            <a:spLocks noChangeArrowheads="1"/>
          </p:cNvSpPr>
          <p:nvPr/>
        </p:nvSpPr>
        <p:spPr bwMode="auto">
          <a:xfrm>
            <a:off x="179388" y="3213100"/>
            <a:ext cx="8964612" cy="1728788"/>
          </a:xfrm>
          <a:prstGeom prst="rect">
            <a:avLst/>
          </a:prstGeom>
          <a:noFill/>
          <a:ln w="9525">
            <a:noFill/>
            <a:miter lim="800000"/>
            <a:headEnd/>
            <a:tailEnd/>
          </a:ln>
          <a:effectLst/>
        </p:spPr>
        <p:txBody>
          <a:bodyPr/>
          <a:lstStyle/>
          <a:p>
            <a:pPr marL="342900" indent="-342900">
              <a:spcBef>
                <a:spcPct val="20000"/>
              </a:spcBef>
              <a:buClr>
                <a:schemeClr val="hlink"/>
              </a:buClr>
              <a:buFont typeface="Wingdings" pitchFamily="2" charset="2"/>
              <a:buNone/>
            </a:pPr>
            <a:r>
              <a:rPr lang="cs-CZ" sz="3200">
                <a:effectLst>
                  <a:outerShdw blurRad="38100" dist="38100" dir="2700000" algn="tl">
                    <a:srgbClr val="000000"/>
                  </a:outerShdw>
                </a:effectLst>
              </a:rPr>
              <a:t>  Obvod: o = 2* </a:t>
            </a:r>
            <a:r>
              <a:rPr lang="el-GR" sz="4000">
                <a:effectLst>
                  <a:outerShdw blurRad="38100" dist="38100" dir="2700000" algn="tl">
                    <a:srgbClr val="000000"/>
                  </a:outerShdw>
                </a:effectLst>
                <a:latin typeface="Times New Roman" pitchFamily="18" charset="0"/>
                <a:cs typeface="Times New Roman" pitchFamily="18" charset="0"/>
              </a:rPr>
              <a:t>π</a:t>
            </a:r>
            <a:r>
              <a:rPr lang="cs-CZ" sz="3200">
                <a:effectLst>
                  <a:outerShdw blurRad="38100" dist="38100" dir="2700000" algn="tl">
                    <a:srgbClr val="000000"/>
                  </a:outerShdw>
                </a:effectLst>
              </a:rPr>
              <a:t> *r</a:t>
            </a:r>
            <a:br>
              <a:rPr lang="cs-CZ" sz="3200">
                <a:effectLst>
                  <a:outerShdw blurRad="38100" dist="38100" dir="2700000" algn="tl">
                    <a:srgbClr val="000000"/>
                  </a:outerShdw>
                </a:effectLst>
              </a:rPr>
            </a:br>
            <a:r>
              <a:rPr lang="cs-CZ" sz="3200">
                <a:effectLst>
                  <a:outerShdw blurRad="38100" dist="38100" dir="2700000" algn="tl">
                    <a:srgbClr val="000000"/>
                  </a:outerShdw>
                </a:effectLst>
              </a:rPr>
              <a:t>	       o = 2*3,14*46 = 6,28*46 = 288,88</a:t>
            </a:r>
            <a:br>
              <a:rPr lang="cs-CZ" sz="3200">
                <a:effectLst>
                  <a:outerShdw blurRad="38100" dist="38100" dir="2700000" algn="tl">
                    <a:srgbClr val="000000"/>
                  </a:outerShdw>
                </a:effectLst>
              </a:rPr>
            </a:br>
            <a:r>
              <a:rPr lang="cs-CZ" sz="3200">
                <a:effectLst>
                  <a:outerShdw blurRad="38100" dist="38100" dir="2700000" algn="tl">
                    <a:srgbClr val="000000"/>
                  </a:outerShdw>
                </a:effectLst>
              </a:rPr>
              <a:t>	       </a:t>
            </a:r>
            <a:r>
              <a:rPr lang="cs-CZ" sz="3200" u="sng">
                <a:solidFill>
                  <a:srgbClr val="CCFF33"/>
                </a:solidFill>
                <a:effectLst>
                  <a:outerShdw blurRad="38100" dist="38100" dir="2700000" algn="tl">
                    <a:srgbClr val="000000"/>
                  </a:outerShdw>
                </a:effectLst>
              </a:rPr>
              <a:t>o = 288,88 cm</a:t>
            </a:r>
            <a:r>
              <a:rPr lang="cs-CZ" sz="3200">
                <a:effectLst>
                  <a:outerShdw blurRad="38100" dist="38100" dir="2700000" algn="tl">
                    <a:srgbClr val="000000"/>
                  </a:outerShdw>
                </a:effectLst>
              </a:rPr>
              <a:t/>
            </a:r>
            <a:br>
              <a:rPr lang="cs-CZ" sz="3200">
                <a:effectLst>
                  <a:outerShdw blurRad="38100" dist="38100" dir="2700000" algn="tl">
                    <a:srgbClr val="000000"/>
                  </a:outerShdw>
                </a:effectLst>
              </a:rPr>
            </a:br>
            <a:endParaRPr lang="cs-CZ" sz="3200">
              <a:effectLst>
                <a:outerShdw blurRad="38100" dist="38100" dir="2700000" algn="tl">
                  <a:srgbClr val="000000"/>
                </a:outerShdw>
              </a:effectLst>
            </a:endParaRPr>
          </a:p>
          <a:p>
            <a:pPr marL="342900" indent="-342900">
              <a:spcBef>
                <a:spcPct val="20000"/>
              </a:spcBef>
              <a:buClr>
                <a:schemeClr val="hlink"/>
              </a:buClr>
              <a:buFont typeface="Wingdings" pitchFamily="2" charset="2"/>
              <a:buNone/>
            </a:pPr>
            <a:r>
              <a:rPr lang="cs-CZ" sz="3200">
                <a:effectLst>
                  <a:outerShdw blurRad="38100" dist="38100" dir="2700000" algn="tl">
                    <a:srgbClr val="000000"/>
                  </a:outerShdw>
                </a:effectLst>
              </a:rPr>
              <a:t> </a:t>
            </a:r>
          </a:p>
          <a:p>
            <a:pPr marL="342900" indent="-342900">
              <a:spcBef>
                <a:spcPct val="20000"/>
              </a:spcBef>
              <a:buClr>
                <a:schemeClr val="hlink"/>
              </a:buClr>
              <a:buFont typeface="Wingdings" pitchFamily="2" charset="2"/>
              <a:buNone/>
            </a:pPr>
            <a:endParaRPr lang="cs-CZ" sz="3200">
              <a:effectLst>
                <a:outerShdw blurRad="38100" dist="38100" dir="2700000" algn="tl">
                  <a:srgbClr val="000000"/>
                </a:outerShdw>
              </a:effectLst>
            </a:endParaRPr>
          </a:p>
        </p:txBody>
      </p:sp>
      <p:sp>
        <p:nvSpPr>
          <p:cNvPr id="16394" name="Rectangle 10"/>
          <p:cNvSpPr>
            <a:spLocks noChangeArrowheads="1"/>
          </p:cNvSpPr>
          <p:nvPr/>
        </p:nvSpPr>
        <p:spPr bwMode="auto">
          <a:xfrm>
            <a:off x="179388" y="4868863"/>
            <a:ext cx="8964612" cy="1728787"/>
          </a:xfrm>
          <a:prstGeom prst="rect">
            <a:avLst/>
          </a:prstGeom>
          <a:noFill/>
          <a:ln w="9525">
            <a:noFill/>
            <a:miter lim="800000"/>
            <a:headEnd/>
            <a:tailEnd/>
          </a:ln>
          <a:effectLst/>
        </p:spPr>
        <p:txBody>
          <a:bodyPr/>
          <a:lstStyle/>
          <a:p>
            <a:pPr marL="342900" indent="-342900">
              <a:spcBef>
                <a:spcPct val="20000"/>
              </a:spcBef>
              <a:buClr>
                <a:schemeClr val="hlink"/>
              </a:buClr>
              <a:buFont typeface="Wingdings" pitchFamily="2" charset="2"/>
              <a:buNone/>
            </a:pPr>
            <a:r>
              <a:rPr lang="cs-CZ" sz="3200">
                <a:effectLst>
                  <a:outerShdw blurRad="38100" dist="38100" dir="2700000" algn="tl">
                    <a:srgbClr val="000000"/>
                  </a:outerShdw>
                </a:effectLst>
              </a:rPr>
              <a:t>  Obsah: S =  </a:t>
            </a:r>
            <a:r>
              <a:rPr lang="el-GR" sz="4000">
                <a:effectLst>
                  <a:outerShdw blurRad="38100" dist="38100" dir="2700000" algn="tl">
                    <a:srgbClr val="000000"/>
                  </a:outerShdw>
                </a:effectLst>
                <a:latin typeface="Times New Roman" pitchFamily="18" charset="0"/>
                <a:cs typeface="Times New Roman" pitchFamily="18" charset="0"/>
              </a:rPr>
              <a:t>π</a:t>
            </a:r>
            <a:r>
              <a:rPr lang="cs-CZ" sz="3200">
                <a:effectLst>
                  <a:outerShdw blurRad="38100" dist="38100" dir="2700000" algn="tl">
                    <a:srgbClr val="000000"/>
                  </a:outerShdw>
                </a:effectLst>
              </a:rPr>
              <a:t> *r</a:t>
            </a:r>
            <a:r>
              <a:rPr lang="cs-CZ" sz="3200" baseline="30000">
                <a:effectLst>
                  <a:outerShdw blurRad="38100" dist="38100" dir="2700000" algn="tl">
                    <a:srgbClr val="000000"/>
                  </a:outerShdw>
                </a:effectLst>
              </a:rPr>
              <a:t>2</a:t>
            </a:r>
            <a:r>
              <a:rPr lang="cs-CZ" sz="3200">
                <a:effectLst>
                  <a:outerShdw blurRad="38100" dist="38100" dir="2700000" algn="tl">
                    <a:srgbClr val="000000"/>
                  </a:outerShdw>
                </a:effectLst>
              </a:rPr>
              <a:t/>
            </a:r>
            <a:br>
              <a:rPr lang="cs-CZ" sz="3200">
                <a:effectLst>
                  <a:outerShdw blurRad="38100" dist="38100" dir="2700000" algn="tl">
                    <a:srgbClr val="000000"/>
                  </a:outerShdw>
                </a:effectLst>
              </a:rPr>
            </a:br>
            <a:r>
              <a:rPr lang="cs-CZ" sz="3200">
                <a:effectLst>
                  <a:outerShdw blurRad="38100" dist="38100" dir="2700000" algn="tl">
                    <a:srgbClr val="000000"/>
                  </a:outerShdw>
                </a:effectLst>
              </a:rPr>
              <a:t>	       S = 3,14*46*46 = 3,14*2116 = 6644,24 </a:t>
            </a:r>
            <a:br>
              <a:rPr lang="cs-CZ" sz="3200">
                <a:effectLst>
                  <a:outerShdw blurRad="38100" dist="38100" dir="2700000" algn="tl">
                    <a:srgbClr val="000000"/>
                  </a:outerShdw>
                </a:effectLst>
              </a:rPr>
            </a:br>
            <a:r>
              <a:rPr lang="cs-CZ" sz="3200">
                <a:effectLst>
                  <a:outerShdw blurRad="38100" dist="38100" dir="2700000" algn="tl">
                    <a:srgbClr val="000000"/>
                  </a:outerShdw>
                </a:effectLst>
              </a:rPr>
              <a:t>	       </a:t>
            </a:r>
            <a:r>
              <a:rPr lang="cs-CZ" sz="3200" u="sng">
                <a:solidFill>
                  <a:srgbClr val="CCFF33"/>
                </a:solidFill>
                <a:effectLst>
                  <a:outerShdw blurRad="38100" dist="38100" dir="2700000" algn="tl">
                    <a:srgbClr val="000000"/>
                  </a:outerShdw>
                </a:effectLst>
              </a:rPr>
              <a:t>S = 6644,02 cm</a:t>
            </a:r>
            <a:r>
              <a:rPr lang="cs-CZ" sz="3200" baseline="30000">
                <a:solidFill>
                  <a:srgbClr val="CCFF33"/>
                </a:solidFill>
                <a:effectLst>
                  <a:outerShdw blurRad="38100" dist="38100" dir="2700000" algn="tl">
                    <a:srgbClr val="000000"/>
                  </a:outerShdw>
                </a:effectLst>
              </a:rPr>
              <a:t>2</a:t>
            </a:r>
            <a:r>
              <a:rPr lang="cs-CZ" sz="3200">
                <a:effectLst>
                  <a:outerShdw blurRad="38100" dist="38100" dir="2700000" algn="tl">
                    <a:srgbClr val="000000"/>
                  </a:outerShdw>
                </a:effectLst>
              </a:rPr>
              <a:t> </a:t>
            </a:r>
          </a:p>
          <a:p>
            <a:pPr marL="342900" indent="-342900">
              <a:spcBef>
                <a:spcPct val="20000"/>
              </a:spcBef>
              <a:buClr>
                <a:schemeClr val="hlink"/>
              </a:buClr>
              <a:buFont typeface="Wingdings" pitchFamily="2" charset="2"/>
              <a:buNone/>
            </a:pPr>
            <a:endParaRPr lang="cs-CZ" sz="3200">
              <a:effectLst>
                <a:outerShdw blurRad="38100" dist="38100" dir="2700000" algn="tl">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16391"/>
                                        </p:tgtEl>
                                        <p:attrNameLst>
                                          <p:attrName>style.visibility</p:attrName>
                                        </p:attrNameLst>
                                      </p:cBhvr>
                                      <p:to>
                                        <p:strVal val="visible"/>
                                      </p:to>
                                    </p:set>
                                    <p:animEffect transition="in" filter="diamond(in)">
                                      <p:cBhvr>
                                        <p:cTn id="7" dur="2000"/>
                                        <p:tgtEl>
                                          <p:spTgt spid="16391"/>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16393"/>
                                        </p:tgtEl>
                                        <p:attrNameLst>
                                          <p:attrName>style.visibility</p:attrName>
                                        </p:attrNameLst>
                                      </p:cBhvr>
                                      <p:to>
                                        <p:strVal val="visible"/>
                                      </p:to>
                                    </p:set>
                                    <p:animEffect transition="in" filter="diamond(in)">
                                      <p:cBhvr>
                                        <p:cTn id="12" dur="2000"/>
                                        <p:tgtEl>
                                          <p:spTgt spid="16393"/>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16394"/>
                                        </p:tgtEl>
                                        <p:attrNameLst>
                                          <p:attrName>style.visibility</p:attrName>
                                        </p:attrNameLst>
                                      </p:cBhvr>
                                      <p:to>
                                        <p:strVal val="visible"/>
                                      </p:to>
                                    </p:set>
                                    <p:animEffect transition="in" filter="diamond(in)">
                                      <p:cBhvr>
                                        <p:cTn id="17" dur="2000"/>
                                        <p:tgtEl>
                                          <p:spTgt spid="163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1" grpId="0"/>
      <p:bldP spid="16393" grpId="0"/>
      <p:bldP spid="1639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cs-CZ" sz="4000"/>
              <a:t>Vypočtěte obvod a obsah kruhu, </a:t>
            </a:r>
            <a:br>
              <a:rPr lang="cs-CZ" sz="4000"/>
            </a:br>
            <a:r>
              <a:rPr lang="cs-CZ" sz="4000"/>
              <a:t>je-li dáno:</a:t>
            </a:r>
          </a:p>
        </p:txBody>
      </p:sp>
      <p:sp>
        <p:nvSpPr>
          <p:cNvPr id="17411" name="Rectangle 3"/>
          <p:cNvSpPr>
            <a:spLocks noGrp="1" noChangeArrowheads="1"/>
          </p:cNvSpPr>
          <p:nvPr>
            <p:ph type="body" idx="1"/>
          </p:nvPr>
        </p:nvSpPr>
        <p:spPr>
          <a:xfrm>
            <a:off x="179388" y="1600200"/>
            <a:ext cx="3384550" cy="4533900"/>
          </a:xfrm>
        </p:spPr>
        <p:txBody>
          <a:bodyPr/>
          <a:lstStyle/>
          <a:p>
            <a:pPr marL="609600" indent="-609600">
              <a:buFont typeface="Wingdings" pitchFamily="2" charset="2"/>
              <a:buAutoNum type="arabicPeriod"/>
            </a:pPr>
            <a:r>
              <a:rPr lang="cs-CZ"/>
              <a:t>d = 0,8 m</a:t>
            </a:r>
          </a:p>
          <a:p>
            <a:pPr marL="609600" indent="-609600">
              <a:buFont typeface="Wingdings" pitchFamily="2" charset="2"/>
              <a:buAutoNum type="arabicPeriod"/>
            </a:pPr>
            <a:r>
              <a:rPr lang="cs-CZ"/>
              <a:t>r = 3,5 cm</a:t>
            </a:r>
          </a:p>
          <a:p>
            <a:pPr marL="609600" indent="-609600">
              <a:buFont typeface="Wingdings" pitchFamily="2" charset="2"/>
              <a:buAutoNum type="arabicPeriod"/>
            </a:pPr>
            <a:r>
              <a:rPr lang="cs-CZ"/>
              <a:t>d = 14,2 dm</a:t>
            </a:r>
          </a:p>
          <a:p>
            <a:pPr marL="609600" indent="-609600">
              <a:buFont typeface="Wingdings" pitchFamily="2" charset="2"/>
              <a:buAutoNum type="arabicPeriod"/>
            </a:pPr>
            <a:r>
              <a:rPr lang="cs-CZ"/>
              <a:t>d = 0,06 m</a:t>
            </a:r>
          </a:p>
          <a:p>
            <a:pPr marL="609600" indent="-609600">
              <a:buFont typeface="Wingdings" pitchFamily="2" charset="2"/>
              <a:buAutoNum type="arabicPeriod"/>
            </a:pPr>
            <a:r>
              <a:rPr lang="cs-CZ"/>
              <a:t>r = 4800 mm</a:t>
            </a:r>
          </a:p>
          <a:p>
            <a:pPr marL="609600" indent="-609600">
              <a:buFont typeface="Wingdings" pitchFamily="2" charset="2"/>
              <a:buAutoNum type="arabicPeriod"/>
            </a:pPr>
            <a:r>
              <a:rPr lang="cs-CZ"/>
              <a:t>d = 0,0004 km </a:t>
            </a:r>
          </a:p>
          <a:p>
            <a:pPr marL="609600" indent="-609600">
              <a:buFont typeface="Wingdings" pitchFamily="2" charset="2"/>
              <a:buAutoNum type="arabicPeriod"/>
            </a:pPr>
            <a:endParaRPr lang="cs-CZ"/>
          </a:p>
        </p:txBody>
      </p:sp>
      <p:sp>
        <p:nvSpPr>
          <p:cNvPr id="17412" name="Rectangle 4"/>
          <p:cNvSpPr>
            <a:spLocks noChangeArrowheads="1"/>
          </p:cNvSpPr>
          <p:nvPr/>
        </p:nvSpPr>
        <p:spPr bwMode="auto">
          <a:xfrm>
            <a:off x="3779838" y="1557338"/>
            <a:ext cx="5364162" cy="647700"/>
          </a:xfrm>
          <a:prstGeom prst="rect">
            <a:avLst/>
          </a:prstGeom>
          <a:noFill/>
          <a:ln w="9525">
            <a:noFill/>
            <a:miter lim="800000"/>
            <a:headEnd/>
            <a:tailEnd/>
          </a:ln>
          <a:effectLst/>
        </p:spPr>
        <p:txBody>
          <a:bodyPr/>
          <a:lstStyle/>
          <a:p>
            <a:pPr marL="609600" indent="-609600">
              <a:spcBef>
                <a:spcPct val="20000"/>
              </a:spcBef>
              <a:buClr>
                <a:schemeClr val="hlink"/>
              </a:buClr>
              <a:buFont typeface="Wingdings" pitchFamily="2" charset="2"/>
              <a:buNone/>
            </a:pPr>
            <a:r>
              <a:rPr lang="cs-CZ" sz="3200">
                <a:solidFill>
                  <a:srgbClr val="333300"/>
                </a:solidFill>
                <a:effectLst>
                  <a:outerShdw blurRad="38100" dist="38100" dir="2700000" algn="tl">
                    <a:srgbClr val="000000"/>
                  </a:outerShdw>
                </a:effectLst>
              </a:rPr>
              <a:t>1.</a:t>
            </a:r>
            <a:r>
              <a:rPr lang="cs-CZ" sz="3200">
                <a:solidFill>
                  <a:srgbClr val="CCFF33"/>
                </a:solidFill>
                <a:effectLst>
                  <a:outerShdw blurRad="38100" dist="38100" dir="2700000" algn="tl">
                    <a:srgbClr val="000000"/>
                  </a:outerShdw>
                </a:effectLst>
              </a:rPr>
              <a:t> o=25,12 dm; S=50,24 dm</a:t>
            </a:r>
            <a:r>
              <a:rPr lang="cs-CZ" sz="3200" baseline="30000">
                <a:solidFill>
                  <a:srgbClr val="CCFF33"/>
                </a:solidFill>
                <a:effectLst>
                  <a:outerShdw blurRad="38100" dist="38100" dir="2700000" algn="tl">
                    <a:srgbClr val="000000"/>
                  </a:outerShdw>
                </a:effectLst>
              </a:rPr>
              <a:t>2</a:t>
            </a:r>
          </a:p>
        </p:txBody>
      </p:sp>
      <p:sp>
        <p:nvSpPr>
          <p:cNvPr id="17413" name="Rectangle 5"/>
          <p:cNvSpPr>
            <a:spLocks noChangeArrowheads="1"/>
          </p:cNvSpPr>
          <p:nvPr/>
        </p:nvSpPr>
        <p:spPr bwMode="auto">
          <a:xfrm>
            <a:off x="3779838" y="2276475"/>
            <a:ext cx="5364162" cy="647700"/>
          </a:xfrm>
          <a:prstGeom prst="rect">
            <a:avLst/>
          </a:prstGeom>
          <a:noFill/>
          <a:ln w="9525">
            <a:noFill/>
            <a:miter lim="800000"/>
            <a:headEnd/>
            <a:tailEnd/>
          </a:ln>
          <a:effectLst/>
        </p:spPr>
        <p:txBody>
          <a:bodyPr/>
          <a:lstStyle/>
          <a:p>
            <a:pPr marL="609600" indent="-609600">
              <a:spcBef>
                <a:spcPct val="20000"/>
              </a:spcBef>
              <a:buClr>
                <a:schemeClr val="hlink"/>
              </a:buClr>
              <a:buFont typeface="Wingdings" pitchFamily="2" charset="2"/>
              <a:buNone/>
            </a:pPr>
            <a:r>
              <a:rPr lang="cs-CZ" sz="3200">
                <a:solidFill>
                  <a:srgbClr val="333300"/>
                </a:solidFill>
                <a:effectLst>
                  <a:outerShdw blurRad="38100" dist="38100" dir="2700000" algn="tl">
                    <a:srgbClr val="000000"/>
                  </a:outerShdw>
                </a:effectLst>
              </a:rPr>
              <a:t>2.</a:t>
            </a:r>
            <a:r>
              <a:rPr lang="cs-CZ" sz="3200">
                <a:solidFill>
                  <a:srgbClr val="CCFF33"/>
                </a:solidFill>
                <a:effectLst>
                  <a:outerShdw blurRad="38100" dist="38100" dir="2700000" algn="tl">
                    <a:srgbClr val="000000"/>
                  </a:outerShdw>
                </a:effectLst>
              </a:rPr>
              <a:t> o=21,98 cm; S=38,47 cm</a:t>
            </a:r>
            <a:r>
              <a:rPr lang="cs-CZ" sz="3200" baseline="30000">
                <a:solidFill>
                  <a:srgbClr val="CCFF33"/>
                </a:solidFill>
                <a:effectLst>
                  <a:outerShdw blurRad="38100" dist="38100" dir="2700000" algn="tl">
                    <a:srgbClr val="000000"/>
                  </a:outerShdw>
                </a:effectLst>
              </a:rPr>
              <a:t>2</a:t>
            </a:r>
          </a:p>
        </p:txBody>
      </p:sp>
      <p:sp>
        <p:nvSpPr>
          <p:cNvPr id="17414" name="Rectangle 6"/>
          <p:cNvSpPr>
            <a:spLocks noChangeArrowheads="1"/>
          </p:cNvSpPr>
          <p:nvPr/>
        </p:nvSpPr>
        <p:spPr bwMode="auto">
          <a:xfrm>
            <a:off x="3779838" y="2852738"/>
            <a:ext cx="5364162" cy="647700"/>
          </a:xfrm>
          <a:prstGeom prst="rect">
            <a:avLst/>
          </a:prstGeom>
          <a:noFill/>
          <a:ln w="9525">
            <a:noFill/>
            <a:miter lim="800000"/>
            <a:headEnd/>
            <a:tailEnd/>
          </a:ln>
          <a:effectLst/>
        </p:spPr>
        <p:txBody>
          <a:bodyPr/>
          <a:lstStyle/>
          <a:p>
            <a:pPr marL="609600" indent="-609600">
              <a:spcBef>
                <a:spcPct val="20000"/>
              </a:spcBef>
              <a:buClr>
                <a:schemeClr val="hlink"/>
              </a:buClr>
              <a:buFont typeface="Wingdings" pitchFamily="2" charset="2"/>
              <a:buNone/>
            </a:pPr>
            <a:r>
              <a:rPr lang="cs-CZ" sz="3200">
                <a:solidFill>
                  <a:srgbClr val="333300"/>
                </a:solidFill>
                <a:effectLst>
                  <a:outerShdw blurRad="38100" dist="38100" dir="2700000" algn="tl">
                    <a:srgbClr val="000000"/>
                  </a:outerShdw>
                </a:effectLst>
              </a:rPr>
              <a:t>3.</a:t>
            </a:r>
            <a:r>
              <a:rPr lang="cs-CZ" sz="3200">
                <a:solidFill>
                  <a:srgbClr val="CCFF33"/>
                </a:solidFill>
                <a:effectLst>
                  <a:outerShdw blurRad="38100" dist="38100" dir="2700000" algn="tl">
                    <a:srgbClr val="000000"/>
                  </a:outerShdw>
                </a:effectLst>
              </a:rPr>
              <a:t> o=44,59 dm; S=158,3 dm</a:t>
            </a:r>
            <a:r>
              <a:rPr lang="cs-CZ" sz="3200" baseline="30000">
                <a:solidFill>
                  <a:srgbClr val="CCFF33"/>
                </a:solidFill>
                <a:effectLst>
                  <a:outerShdw blurRad="38100" dist="38100" dir="2700000" algn="tl">
                    <a:srgbClr val="000000"/>
                  </a:outerShdw>
                </a:effectLst>
              </a:rPr>
              <a:t>2</a:t>
            </a:r>
          </a:p>
        </p:txBody>
      </p:sp>
      <p:sp>
        <p:nvSpPr>
          <p:cNvPr id="17415" name="Rectangle 7"/>
          <p:cNvSpPr>
            <a:spLocks noChangeArrowheads="1"/>
          </p:cNvSpPr>
          <p:nvPr/>
        </p:nvSpPr>
        <p:spPr bwMode="auto">
          <a:xfrm>
            <a:off x="3779838" y="3500438"/>
            <a:ext cx="5364162" cy="647700"/>
          </a:xfrm>
          <a:prstGeom prst="rect">
            <a:avLst/>
          </a:prstGeom>
          <a:noFill/>
          <a:ln w="9525">
            <a:noFill/>
            <a:miter lim="800000"/>
            <a:headEnd/>
            <a:tailEnd/>
          </a:ln>
          <a:effectLst/>
        </p:spPr>
        <p:txBody>
          <a:bodyPr/>
          <a:lstStyle/>
          <a:p>
            <a:pPr marL="609600" indent="-609600">
              <a:spcBef>
                <a:spcPct val="20000"/>
              </a:spcBef>
              <a:buClr>
                <a:schemeClr val="hlink"/>
              </a:buClr>
              <a:buFont typeface="Wingdings" pitchFamily="2" charset="2"/>
              <a:buNone/>
            </a:pPr>
            <a:r>
              <a:rPr lang="cs-CZ" sz="3200">
                <a:solidFill>
                  <a:srgbClr val="333300"/>
                </a:solidFill>
                <a:effectLst>
                  <a:outerShdw blurRad="38100" dist="38100" dir="2700000" algn="tl">
                    <a:srgbClr val="000000"/>
                  </a:outerShdw>
                </a:effectLst>
              </a:rPr>
              <a:t>4.</a:t>
            </a:r>
            <a:r>
              <a:rPr lang="cs-CZ" sz="3200">
                <a:solidFill>
                  <a:srgbClr val="CCFF33"/>
                </a:solidFill>
                <a:effectLst>
                  <a:outerShdw blurRad="38100" dist="38100" dir="2700000" algn="tl">
                    <a:srgbClr val="000000"/>
                  </a:outerShdw>
                </a:effectLst>
              </a:rPr>
              <a:t> o=18,84 cm; S=28,26 cm</a:t>
            </a:r>
            <a:r>
              <a:rPr lang="cs-CZ" sz="3200" baseline="30000">
                <a:solidFill>
                  <a:srgbClr val="CCFF33"/>
                </a:solidFill>
                <a:effectLst>
                  <a:outerShdw blurRad="38100" dist="38100" dir="2700000" algn="tl">
                    <a:srgbClr val="000000"/>
                  </a:outerShdw>
                </a:effectLst>
              </a:rPr>
              <a:t>2</a:t>
            </a:r>
          </a:p>
        </p:txBody>
      </p:sp>
      <p:sp>
        <p:nvSpPr>
          <p:cNvPr id="17416" name="Rectangle 8"/>
          <p:cNvSpPr>
            <a:spLocks noChangeArrowheads="1"/>
          </p:cNvSpPr>
          <p:nvPr/>
        </p:nvSpPr>
        <p:spPr bwMode="auto">
          <a:xfrm>
            <a:off x="3779838" y="4076700"/>
            <a:ext cx="5364162" cy="647700"/>
          </a:xfrm>
          <a:prstGeom prst="rect">
            <a:avLst/>
          </a:prstGeom>
          <a:noFill/>
          <a:ln w="9525">
            <a:noFill/>
            <a:miter lim="800000"/>
            <a:headEnd/>
            <a:tailEnd/>
          </a:ln>
          <a:effectLst/>
        </p:spPr>
        <p:txBody>
          <a:bodyPr/>
          <a:lstStyle/>
          <a:p>
            <a:pPr marL="609600" indent="-609600">
              <a:spcBef>
                <a:spcPct val="20000"/>
              </a:spcBef>
              <a:buClr>
                <a:schemeClr val="hlink"/>
              </a:buClr>
              <a:buFont typeface="Wingdings" pitchFamily="2" charset="2"/>
              <a:buNone/>
            </a:pPr>
            <a:r>
              <a:rPr lang="cs-CZ" sz="3200">
                <a:solidFill>
                  <a:srgbClr val="333300"/>
                </a:solidFill>
                <a:effectLst>
                  <a:outerShdw blurRad="38100" dist="38100" dir="2700000" algn="tl">
                    <a:srgbClr val="000000"/>
                  </a:outerShdw>
                </a:effectLst>
              </a:rPr>
              <a:t>5.</a:t>
            </a:r>
            <a:r>
              <a:rPr lang="cs-CZ" sz="3200">
                <a:solidFill>
                  <a:srgbClr val="CCFF33"/>
                </a:solidFill>
                <a:effectLst>
                  <a:outerShdw blurRad="38100" dist="38100" dir="2700000" algn="tl">
                    <a:srgbClr val="000000"/>
                  </a:outerShdw>
                </a:effectLst>
              </a:rPr>
              <a:t> o=30,14 m;   S=18,09 m</a:t>
            </a:r>
            <a:r>
              <a:rPr lang="cs-CZ" sz="3200" baseline="30000">
                <a:solidFill>
                  <a:srgbClr val="CCFF33"/>
                </a:solidFill>
                <a:effectLst>
                  <a:outerShdw blurRad="38100" dist="38100" dir="2700000" algn="tl">
                    <a:srgbClr val="000000"/>
                  </a:outerShdw>
                </a:effectLst>
              </a:rPr>
              <a:t>2</a:t>
            </a:r>
          </a:p>
        </p:txBody>
      </p:sp>
      <p:sp>
        <p:nvSpPr>
          <p:cNvPr id="17417" name="Rectangle 9"/>
          <p:cNvSpPr>
            <a:spLocks noChangeArrowheads="1"/>
          </p:cNvSpPr>
          <p:nvPr/>
        </p:nvSpPr>
        <p:spPr bwMode="auto">
          <a:xfrm>
            <a:off x="3779838" y="4581525"/>
            <a:ext cx="5364162" cy="647700"/>
          </a:xfrm>
          <a:prstGeom prst="rect">
            <a:avLst/>
          </a:prstGeom>
          <a:noFill/>
          <a:ln w="9525">
            <a:noFill/>
            <a:miter lim="800000"/>
            <a:headEnd/>
            <a:tailEnd/>
          </a:ln>
          <a:effectLst/>
        </p:spPr>
        <p:txBody>
          <a:bodyPr/>
          <a:lstStyle/>
          <a:p>
            <a:pPr marL="609600" indent="-609600">
              <a:spcBef>
                <a:spcPct val="20000"/>
              </a:spcBef>
              <a:buClr>
                <a:schemeClr val="hlink"/>
              </a:buClr>
              <a:buFont typeface="Wingdings" pitchFamily="2" charset="2"/>
              <a:buNone/>
            </a:pPr>
            <a:r>
              <a:rPr lang="cs-CZ" sz="3200">
                <a:solidFill>
                  <a:srgbClr val="333300"/>
                </a:solidFill>
                <a:effectLst>
                  <a:outerShdw blurRad="38100" dist="38100" dir="2700000" algn="tl">
                    <a:srgbClr val="000000"/>
                  </a:outerShdw>
                </a:effectLst>
              </a:rPr>
              <a:t>6.</a:t>
            </a:r>
            <a:r>
              <a:rPr lang="cs-CZ" sz="3200">
                <a:solidFill>
                  <a:srgbClr val="CCFF33"/>
                </a:solidFill>
                <a:effectLst>
                  <a:outerShdw blurRad="38100" dist="38100" dir="2700000" algn="tl">
                    <a:srgbClr val="000000"/>
                  </a:outerShdw>
                </a:effectLst>
              </a:rPr>
              <a:t> o=12,56 dm; S=12,56 dm</a:t>
            </a:r>
            <a:r>
              <a:rPr lang="cs-CZ" sz="3200" baseline="30000">
                <a:solidFill>
                  <a:srgbClr val="CCFF33"/>
                </a:solidFill>
                <a:effectLst>
                  <a:outerShdw blurRad="38100" dist="38100" dir="2700000" algn="tl">
                    <a:srgbClr val="000000"/>
                  </a:outerShdw>
                </a:effectLst>
              </a:rPr>
              <a:t>2</a:t>
            </a:r>
          </a:p>
        </p:txBody>
      </p:sp>
      <p:sp>
        <p:nvSpPr>
          <p:cNvPr id="17418" name="Rectangle 10"/>
          <p:cNvSpPr>
            <a:spLocks noChangeArrowheads="1"/>
          </p:cNvSpPr>
          <p:nvPr/>
        </p:nvSpPr>
        <p:spPr bwMode="auto">
          <a:xfrm>
            <a:off x="0" y="5300663"/>
            <a:ext cx="9144000" cy="936625"/>
          </a:xfrm>
          <a:prstGeom prst="rect">
            <a:avLst/>
          </a:prstGeom>
          <a:noFill/>
          <a:ln w="9525">
            <a:noFill/>
            <a:miter lim="800000"/>
            <a:headEnd/>
            <a:tailEnd/>
          </a:ln>
          <a:effectLst/>
        </p:spPr>
        <p:txBody>
          <a:bodyPr/>
          <a:lstStyle/>
          <a:p>
            <a:pPr marL="609600" indent="-609600">
              <a:spcBef>
                <a:spcPct val="20000"/>
              </a:spcBef>
              <a:buClr>
                <a:schemeClr val="hlink"/>
              </a:buClr>
              <a:buFont typeface="Wingdings" pitchFamily="2" charset="2"/>
              <a:buNone/>
            </a:pPr>
            <a:r>
              <a:rPr lang="cs-CZ" sz="3200">
                <a:solidFill>
                  <a:srgbClr val="00CC00"/>
                </a:solidFill>
                <a:effectLst>
                  <a:outerShdw blurRad="38100" dist="38100" dir="2700000" algn="tl">
                    <a:srgbClr val="000000"/>
                  </a:outerShdw>
                </a:effectLst>
              </a:rPr>
              <a:t>A ještě jedna na závěr: O kolik % má větší obsah čtverec než kruh, který je mu vepsán?</a:t>
            </a:r>
            <a:endParaRPr lang="cs-CZ" sz="3200" baseline="30000">
              <a:solidFill>
                <a:srgbClr val="00CC00"/>
              </a:solidFill>
              <a:effectLst>
                <a:outerShdw blurRad="38100" dist="38100" dir="2700000" algn="tl">
                  <a:srgbClr val="000000"/>
                </a:outerShdw>
              </a:effectLst>
            </a:endParaRPr>
          </a:p>
        </p:txBody>
      </p:sp>
      <p:sp>
        <p:nvSpPr>
          <p:cNvPr id="17420" name="Oval 12"/>
          <p:cNvSpPr>
            <a:spLocks noChangeArrowheads="1"/>
          </p:cNvSpPr>
          <p:nvPr/>
        </p:nvSpPr>
        <p:spPr bwMode="auto">
          <a:xfrm>
            <a:off x="8027988" y="5948363"/>
            <a:ext cx="576262" cy="576262"/>
          </a:xfrm>
          <a:prstGeom prst="ellipse">
            <a:avLst/>
          </a:prstGeom>
          <a:solidFill>
            <a:schemeClr val="accent1"/>
          </a:solidFill>
          <a:ln w="9525">
            <a:solidFill>
              <a:schemeClr val="tx1"/>
            </a:solidFill>
            <a:round/>
            <a:headEnd/>
            <a:tailEnd/>
          </a:ln>
          <a:effectLst/>
        </p:spPr>
        <p:txBody>
          <a:bodyPr wrap="none" anchor="ctr"/>
          <a:lstStyle/>
          <a:p>
            <a:endParaRPr lang="cs-CZ"/>
          </a:p>
        </p:txBody>
      </p:sp>
      <p:sp>
        <p:nvSpPr>
          <p:cNvPr id="17421" name="Rectangle 13"/>
          <p:cNvSpPr>
            <a:spLocks noChangeArrowheads="1"/>
          </p:cNvSpPr>
          <p:nvPr/>
        </p:nvSpPr>
        <p:spPr bwMode="auto">
          <a:xfrm>
            <a:off x="8027988" y="5949950"/>
            <a:ext cx="576262" cy="574675"/>
          </a:xfrm>
          <a:prstGeom prst="rect">
            <a:avLst/>
          </a:prstGeom>
          <a:noFill/>
          <a:ln w="25400">
            <a:solidFill>
              <a:srgbClr val="FFFF00"/>
            </a:solidFill>
            <a:miter lim="800000"/>
            <a:headEnd/>
            <a:tailEnd/>
          </a:ln>
          <a:effectLst/>
        </p:spPr>
        <p:txBody>
          <a:bodyPr wrap="none" anchor="ctr"/>
          <a:lstStyle/>
          <a:p>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17412"/>
                                        </p:tgtEl>
                                        <p:attrNameLst>
                                          <p:attrName>style.visibility</p:attrName>
                                        </p:attrNameLst>
                                      </p:cBhvr>
                                      <p:to>
                                        <p:strVal val="visible"/>
                                      </p:to>
                                    </p:set>
                                    <p:anim calcmode="lin" valueType="num">
                                      <p:cBhvr>
                                        <p:cTn id="7" dur="500" decel="50000" fill="hold">
                                          <p:stCondLst>
                                            <p:cond delay="0"/>
                                          </p:stCondLst>
                                        </p:cTn>
                                        <p:tgtEl>
                                          <p:spTgt spid="1741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1741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17412"/>
                                        </p:tgtEl>
                                        <p:attrNameLst>
                                          <p:attrName>ppt_w</p:attrName>
                                        </p:attrNameLst>
                                      </p:cBhvr>
                                      <p:tavLst>
                                        <p:tav tm="0">
                                          <p:val>
                                            <p:strVal val="#ppt_w*.05"/>
                                          </p:val>
                                        </p:tav>
                                        <p:tav tm="100000">
                                          <p:val>
                                            <p:strVal val="#ppt_w"/>
                                          </p:val>
                                        </p:tav>
                                      </p:tavLst>
                                    </p:anim>
                                    <p:anim calcmode="lin" valueType="num">
                                      <p:cBhvr>
                                        <p:cTn id="10" dur="1000" fill="hold"/>
                                        <p:tgtEl>
                                          <p:spTgt spid="1741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1741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1741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1741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1741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17413"/>
                                        </p:tgtEl>
                                        <p:attrNameLst>
                                          <p:attrName>style.visibility</p:attrName>
                                        </p:attrNameLst>
                                      </p:cBhvr>
                                      <p:to>
                                        <p:strVal val="visible"/>
                                      </p:to>
                                    </p:set>
                                    <p:anim calcmode="lin" valueType="num">
                                      <p:cBhvr>
                                        <p:cTn id="19" dur="500" decel="50000" fill="hold">
                                          <p:stCondLst>
                                            <p:cond delay="0"/>
                                          </p:stCondLst>
                                        </p:cTn>
                                        <p:tgtEl>
                                          <p:spTgt spid="17413"/>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17413"/>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17413"/>
                                        </p:tgtEl>
                                        <p:attrNameLst>
                                          <p:attrName>ppt_w</p:attrName>
                                        </p:attrNameLst>
                                      </p:cBhvr>
                                      <p:tavLst>
                                        <p:tav tm="0">
                                          <p:val>
                                            <p:strVal val="#ppt_w*.05"/>
                                          </p:val>
                                        </p:tav>
                                        <p:tav tm="100000">
                                          <p:val>
                                            <p:strVal val="#ppt_w"/>
                                          </p:val>
                                        </p:tav>
                                      </p:tavLst>
                                    </p:anim>
                                    <p:anim calcmode="lin" valueType="num">
                                      <p:cBhvr>
                                        <p:cTn id="22" dur="1000" fill="hold"/>
                                        <p:tgtEl>
                                          <p:spTgt spid="17413"/>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17413"/>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17413"/>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17413"/>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17413"/>
                                        </p:tgtEl>
                                      </p:cBhvr>
                                    </p:animEffect>
                                  </p:childTnLst>
                                </p:cTn>
                              </p:par>
                            </p:childTnLst>
                          </p:cTn>
                        </p:par>
                      </p:childTnLst>
                    </p:cTn>
                  </p:par>
                  <p:par>
                    <p:cTn id="27" fill="hold">
                      <p:stCondLst>
                        <p:cond delay="indefinite"/>
                      </p:stCondLst>
                      <p:childTnLst>
                        <p:par>
                          <p:cTn id="28" fill="hold">
                            <p:stCondLst>
                              <p:cond delay="0"/>
                            </p:stCondLst>
                            <p:childTnLst>
                              <p:par>
                                <p:cTn id="29" presetID="25" presetClass="entr" presetSubtype="0" fill="hold" grpId="0" nodeType="clickEffect">
                                  <p:stCondLst>
                                    <p:cond delay="0"/>
                                  </p:stCondLst>
                                  <p:childTnLst>
                                    <p:set>
                                      <p:cBhvr>
                                        <p:cTn id="30" dur="1" fill="hold">
                                          <p:stCondLst>
                                            <p:cond delay="0"/>
                                          </p:stCondLst>
                                        </p:cTn>
                                        <p:tgtEl>
                                          <p:spTgt spid="17414"/>
                                        </p:tgtEl>
                                        <p:attrNameLst>
                                          <p:attrName>style.visibility</p:attrName>
                                        </p:attrNameLst>
                                      </p:cBhvr>
                                      <p:to>
                                        <p:strVal val="visible"/>
                                      </p:to>
                                    </p:set>
                                    <p:anim calcmode="lin" valueType="num">
                                      <p:cBhvr>
                                        <p:cTn id="31" dur="500" decel="50000" fill="hold">
                                          <p:stCondLst>
                                            <p:cond delay="0"/>
                                          </p:stCondLst>
                                        </p:cTn>
                                        <p:tgtEl>
                                          <p:spTgt spid="17414"/>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17414"/>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17414"/>
                                        </p:tgtEl>
                                        <p:attrNameLst>
                                          <p:attrName>ppt_w</p:attrName>
                                        </p:attrNameLst>
                                      </p:cBhvr>
                                      <p:tavLst>
                                        <p:tav tm="0">
                                          <p:val>
                                            <p:strVal val="#ppt_w*.05"/>
                                          </p:val>
                                        </p:tav>
                                        <p:tav tm="100000">
                                          <p:val>
                                            <p:strVal val="#ppt_w"/>
                                          </p:val>
                                        </p:tav>
                                      </p:tavLst>
                                    </p:anim>
                                    <p:anim calcmode="lin" valueType="num">
                                      <p:cBhvr>
                                        <p:cTn id="34" dur="1000" fill="hold"/>
                                        <p:tgtEl>
                                          <p:spTgt spid="17414"/>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17414"/>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17414"/>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17414"/>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17414"/>
                                        </p:tgtEl>
                                      </p:cBhvr>
                                    </p:animEffect>
                                  </p:childTnLst>
                                </p:cTn>
                              </p:par>
                            </p:childTnLst>
                          </p:cTn>
                        </p:par>
                      </p:childTnLst>
                    </p:cTn>
                  </p:par>
                  <p:par>
                    <p:cTn id="39" fill="hold">
                      <p:stCondLst>
                        <p:cond delay="indefinite"/>
                      </p:stCondLst>
                      <p:childTnLst>
                        <p:par>
                          <p:cTn id="40" fill="hold">
                            <p:stCondLst>
                              <p:cond delay="0"/>
                            </p:stCondLst>
                            <p:childTnLst>
                              <p:par>
                                <p:cTn id="41" presetID="25" presetClass="entr" presetSubtype="0" fill="hold" grpId="0" nodeType="clickEffect">
                                  <p:stCondLst>
                                    <p:cond delay="0"/>
                                  </p:stCondLst>
                                  <p:childTnLst>
                                    <p:set>
                                      <p:cBhvr>
                                        <p:cTn id="42" dur="1" fill="hold">
                                          <p:stCondLst>
                                            <p:cond delay="0"/>
                                          </p:stCondLst>
                                        </p:cTn>
                                        <p:tgtEl>
                                          <p:spTgt spid="17415"/>
                                        </p:tgtEl>
                                        <p:attrNameLst>
                                          <p:attrName>style.visibility</p:attrName>
                                        </p:attrNameLst>
                                      </p:cBhvr>
                                      <p:to>
                                        <p:strVal val="visible"/>
                                      </p:to>
                                    </p:set>
                                    <p:anim calcmode="lin" valueType="num">
                                      <p:cBhvr>
                                        <p:cTn id="43" dur="500" decel="50000" fill="hold">
                                          <p:stCondLst>
                                            <p:cond delay="0"/>
                                          </p:stCondLst>
                                        </p:cTn>
                                        <p:tgtEl>
                                          <p:spTgt spid="17415"/>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17415"/>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17415"/>
                                        </p:tgtEl>
                                        <p:attrNameLst>
                                          <p:attrName>ppt_w</p:attrName>
                                        </p:attrNameLst>
                                      </p:cBhvr>
                                      <p:tavLst>
                                        <p:tav tm="0">
                                          <p:val>
                                            <p:strVal val="#ppt_w*.05"/>
                                          </p:val>
                                        </p:tav>
                                        <p:tav tm="100000">
                                          <p:val>
                                            <p:strVal val="#ppt_w"/>
                                          </p:val>
                                        </p:tav>
                                      </p:tavLst>
                                    </p:anim>
                                    <p:anim calcmode="lin" valueType="num">
                                      <p:cBhvr>
                                        <p:cTn id="46" dur="1000" fill="hold"/>
                                        <p:tgtEl>
                                          <p:spTgt spid="17415"/>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17415"/>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17415"/>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17415"/>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17415"/>
                                        </p:tgtEl>
                                      </p:cBhvr>
                                    </p:animEffect>
                                  </p:childTnLst>
                                </p:cTn>
                              </p:par>
                            </p:childTnLst>
                          </p:cTn>
                        </p:par>
                      </p:childTnLst>
                    </p:cTn>
                  </p:par>
                  <p:par>
                    <p:cTn id="51" fill="hold">
                      <p:stCondLst>
                        <p:cond delay="indefinite"/>
                      </p:stCondLst>
                      <p:childTnLst>
                        <p:par>
                          <p:cTn id="52" fill="hold">
                            <p:stCondLst>
                              <p:cond delay="0"/>
                            </p:stCondLst>
                            <p:childTnLst>
                              <p:par>
                                <p:cTn id="53" presetID="25" presetClass="entr" presetSubtype="0" fill="hold" nodeType="clickEffect">
                                  <p:stCondLst>
                                    <p:cond delay="0"/>
                                  </p:stCondLst>
                                  <p:childTnLst>
                                    <p:set>
                                      <p:cBhvr>
                                        <p:cTn id="54" dur="1" fill="hold">
                                          <p:stCondLst>
                                            <p:cond delay="0"/>
                                          </p:stCondLst>
                                        </p:cTn>
                                        <p:tgtEl>
                                          <p:spTgt spid="17416">
                                            <p:txEl>
                                              <p:pRg st="0" end="0"/>
                                            </p:txEl>
                                          </p:spTgt>
                                        </p:tgtEl>
                                        <p:attrNameLst>
                                          <p:attrName>style.visibility</p:attrName>
                                        </p:attrNameLst>
                                      </p:cBhvr>
                                      <p:to>
                                        <p:strVal val="visible"/>
                                      </p:to>
                                    </p:set>
                                    <p:anim calcmode="lin" valueType="num">
                                      <p:cBhvr>
                                        <p:cTn id="55" dur="500" decel="50000" fill="hold">
                                          <p:stCondLst>
                                            <p:cond delay="0"/>
                                          </p:stCondLst>
                                        </p:cTn>
                                        <p:tgtEl>
                                          <p:spTgt spid="17416">
                                            <p:txEl>
                                              <p:pRg st="0" end="0"/>
                                            </p:txEl>
                                          </p:spTgt>
                                        </p:tgtEl>
                                        <p:attrNameLst>
                                          <p:attrName>style.rotation</p:attrName>
                                        </p:attrNameLst>
                                      </p:cBhvr>
                                      <p:tavLst>
                                        <p:tav tm="0">
                                          <p:val>
                                            <p:fltVal val="-90"/>
                                          </p:val>
                                        </p:tav>
                                        <p:tav tm="100000">
                                          <p:val>
                                            <p:fltVal val="0"/>
                                          </p:val>
                                        </p:tav>
                                      </p:tavLst>
                                    </p:anim>
                                    <p:anim calcmode="lin" valueType="num">
                                      <p:cBhvr>
                                        <p:cTn id="56" dur="500" decel="50000" fill="hold">
                                          <p:stCondLst>
                                            <p:cond delay="0"/>
                                          </p:stCondLst>
                                        </p:cTn>
                                        <p:tgtEl>
                                          <p:spTgt spid="17416">
                                            <p:txEl>
                                              <p:pRg st="0" end="0"/>
                                            </p:txEl>
                                          </p:spTgt>
                                        </p:tgtEl>
                                        <p:attrNameLst>
                                          <p:attrName>ppt_w</p:attrName>
                                        </p:attrNameLst>
                                      </p:cBhvr>
                                      <p:tavLst>
                                        <p:tav tm="0">
                                          <p:val>
                                            <p:strVal val="#ppt_w"/>
                                          </p:val>
                                        </p:tav>
                                        <p:tav tm="100000">
                                          <p:val>
                                            <p:strVal val="#ppt_w*.05"/>
                                          </p:val>
                                        </p:tav>
                                      </p:tavLst>
                                    </p:anim>
                                    <p:anim calcmode="lin" valueType="num">
                                      <p:cBhvr>
                                        <p:cTn id="57" dur="500" accel="50000" fill="hold">
                                          <p:stCondLst>
                                            <p:cond delay="500"/>
                                          </p:stCondLst>
                                        </p:cTn>
                                        <p:tgtEl>
                                          <p:spTgt spid="17416">
                                            <p:txEl>
                                              <p:pRg st="0" end="0"/>
                                            </p:txEl>
                                          </p:spTgt>
                                        </p:tgtEl>
                                        <p:attrNameLst>
                                          <p:attrName>ppt_w</p:attrName>
                                        </p:attrNameLst>
                                      </p:cBhvr>
                                      <p:tavLst>
                                        <p:tav tm="0">
                                          <p:val>
                                            <p:strVal val="#ppt_w*.05"/>
                                          </p:val>
                                        </p:tav>
                                        <p:tav tm="100000">
                                          <p:val>
                                            <p:strVal val="#ppt_w"/>
                                          </p:val>
                                        </p:tav>
                                      </p:tavLst>
                                    </p:anim>
                                    <p:anim calcmode="lin" valueType="num">
                                      <p:cBhvr>
                                        <p:cTn id="58" dur="1000" fill="hold"/>
                                        <p:tgtEl>
                                          <p:spTgt spid="17416">
                                            <p:txEl>
                                              <p:pRg st="0" end="0"/>
                                            </p:txEl>
                                          </p:spTgt>
                                        </p:tgtEl>
                                        <p:attrNameLst>
                                          <p:attrName>ppt_h</p:attrName>
                                        </p:attrNameLst>
                                      </p:cBhvr>
                                      <p:tavLst>
                                        <p:tav tm="0">
                                          <p:val>
                                            <p:strVal val="#ppt_h"/>
                                          </p:val>
                                        </p:tav>
                                        <p:tav tm="100000">
                                          <p:val>
                                            <p:strVal val="#ppt_h"/>
                                          </p:val>
                                        </p:tav>
                                      </p:tavLst>
                                    </p:anim>
                                    <p:anim calcmode="lin" valueType="num">
                                      <p:cBhvr>
                                        <p:cTn id="59" dur="500" decel="50000" fill="hold">
                                          <p:stCondLst>
                                            <p:cond delay="0"/>
                                          </p:stCondLst>
                                        </p:cTn>
                                        <p:tgtEl>
                                          <p:spTgt spid="17416">
                                            <p:txEl>
                                              <p:pRg st="0" end="0"/>
                                            </p:txEl>
                                          </p:spTgt>
                                        </p:tgtEl>
                                        <p:attrNameLst>
                                          <p:attrName>ppt_x</p:attrName>
                                        </p:attrNameLst>
                                      </p:cBhvr>
                                      <p:tavLst>
                                        <p:tav tm="0">
                                          <p:val>
                                            <p:strVal val="#ppt_x+.4"/>
                                          </p:val>
                                        </p:tav>
                                        <p:tav tm="100000">
                                          <p:val>
                                            <p:strVal val="#ppt_x"/>
                                          </p:val>
                                        </p:tav>
                                      </p:tavLst>
                                    </p:anim>
                                    <p:anim calcmode="lin" valueType="num">
                                      <p:cBhvr>
                                        <p:cTn id="60" dur="500" decel="50000" fill="hold">
                                          <p:stCondLst>
                                            <p:cond delay="0"/>
                                          </p:stCondLst>
                                        </p:cTn>
                                        <p:tgtEl>
                                          <p:spTgt spid="17416">
                                            <p:txEl>
                                              <p:pRg st="0" end="0"/>
                                            </p:txEl>
                                          </p:spTgt>
                                        </p:tgtEl>
                                        <p:attrNameLst>
                                          <p:attrName>ppt_y</p:attrName>
                                        </p:attrNameLst>
                                      </p:cBhvr>
                                      <p:tavLst>
                                        <p:tav tm="0">
                                          <p:val>
                                            <p:strVal val="#ppt_y-.2"/>
                                          </p:val>
                                        </p:tav>
                                        <p:tav tm="100000">
                                          <p:val>
                                            <p:strVal val="#ppt_y+.1"/>
                                          </p:val>
                                        </p:tav>
                                      </p:tavLst>
                                    </p:anim>
                                    <p:anim calcmode="lin" valueType="num">
                                      <p:cBhvr>
                                        <p:cTn id="61" dur="500" accel="50000" fill="hold">
                                          <p:stCondLst>
                                            <p:cond delay="500"/>
                                          </p:stCondLst>
                                        </p:cTn>
                                        <p:tgtEl>
                                          <p:spTgt spid="17416">
                                            <p:txEl>
                                              <p:pRg st="0" end="0"/>
                                            </p:txEl>
                                          </p:spTgt>
                                        </p:tgtEl>
                                        <p:attrNameLst>
                                          <p:attrName>ppt_y</p:attrName>
                                        </p:attrNameLst>
                                      </p:cBhvr>
                                      <p:tavLst>
                                        <p:tav tm="0">
                                          <p:val>
                                            <p:strVal val="#ppt_y+.1"/>
                                          </p:val>
                                        </p:tav>
                                        <p:tav tm="100000">
                                          <p:val>
                                            <p:strVal val="#ppt_y"/>
                                          </p:val>
                                        </p:tav>
                                      </p:tavLst>
                                    </p:anim>
                                    <p:animEffect transition="in" filter="fade">
                                      <p:cBhvr>
                                        <p:cTn id="62" dur="1000" decel="50000">
                                          <p:stCondLst>
                                            <p:cond delay="0"/>
                                          </p:stCondLst>
                                        </p:cTn>
                                        <p:tgtEl>
                                          <p:spTgt spid="17416">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5" presetClass="entr" presetSubtype="0" fill="hold" grpId="0" nodeType="clickEffect">
                                  <p:stCondLst>
                                    <p:cond delay="0"/>
                                  </p:stCondLst>
                                  <p:childTnLst>
                                    <p:set>
                                      <p:cBhvr>
                                        <p:cTn id="66" dur="1" fill="hold">
                                          <p:stCondLst>
                                            <p:cond delay="0"/>
                                          </p:stCondLst>
                                        </p:cTn>
                                        <p:tgtEl>
                                          <p:spTgt spid="17417"/>
                                        </p:tgtEl>
                                        <p:attrNameLst>
                                          <p:attrName>style.visibility</p:attrName>
                                        </p:attrNameLst>
                                      </p:cBhvr>
                                      <p:to>
                                        <p:strVal val="visible"/>
                                      </p:to>
                                    </p:set>
                                    <p:anim calcmode="lin" valueType="num">
                                      <p:cBhvr>
                                        <p:cTn id="67" dur="500" decel="50000" fill="hold">
                                          <p:stCondLst>
                                            <p:cond delay="0"/>
                                          </p:stCondLst>
                                        </p:cTn>
                                        <p:tgtEl>
                                          <p:spTgt spid="17417"/>
                                        </p:tgtEl>
                                        <p:attrNameLst>
                                          <p:attrName>style.rotation</p:attrName>
                                        </p:attrNameLst>
                                      </p:cBhvr>
                                      <p:tavLst>
                                        <p:tav tm="0">
                                          <p:val>
                                            <p:fltVal val="-90"/>
                                          </p:val>
                                        </p:tav>
                                        <p:tav tm="100000">
                                          <p:val>
                                            <p:fltVal val="0"/>
                                          </p:val>
                                        </p:tav>
                                      </p:tavLst>
                                    </p:anim>
                                    <p:anim calcmode="lin" valueType="num">
                                      <p:cBhvr>
                                        <p:cTn id="68" dur="500" decel="50000" fill="hold">
                                          <p:stCondLst>
                                            <p:cond delay="0"/>
                                          </p:stCondLst>
                                        </p:cTn>
                                        <p:tgtEl>
                                          <p:spTgt spid="17417"/>
                                        </p:tgtEl>
                                        <p:attrNameLst>
                                          <p:attrName>ppt_w</p:attrName>
                                        </p:attrNameLst>
                                      </p:cBhvr>
                                      <p:tavLst>
                                        <p:tav tm="0">
                                          <p:val>
                                            <p:strVal val="#ppt_w"/>
                                          </p:val>
                                        </p:tav>
                                        <p:tav tm="100000">
                                          <p:val>
                                            <p:strVal val="#ppt_w*.05"/>
                                          </p:val>
                                        </p:tav>
                                      </p:tavLst>
                                    </p:anim>
                                    <p:anim calcmode="lin" valueType="num">
                                      <p:cBhvr>
                                        <p:cTn id="69" dur="500" accel="50000" fill="hold">
                                          <p:stCondLst>
                                            <p:cond delay="500"/>
                                          </p:stCondLst>
                                        </p:cTn>
                                        <p:tgtEl>
                                          <p:spTgt spid="17417"/>
                                        </p:tgtEl>
                                        <p:attrNameLst>
                                          <p:attrName>ppt_w</p:attrName>
                                        </p:attrNameLst>
                                      </p:cBhvr>
                                      <p:tavLst>
                                        <p:tav tm="0">
                                          <p:val>
                                            <p:strVal val="#ppt_w*.05"/>
                                          </p:val>
                                        </p:tav>
                                        <p:tav tm="100000">
                                          <p:val>
                                            <p:strVal val="#ppt_w"/>
                                          </p:val>
                                        </p:tav>
                                      </p:tavLst>
                                    </p:anim>
                                    <p:anim calcmode="lin" valueType="num">
                                      <p:cBhvr>
                                        <p:cTn id="70" dur="1000" fill="hold"/>
                                        <p:tgtEl>
                                          <p:spTgt spid="17417"/>
                                        </p:tgtEl>
                                        <p:attrNameLst>
                                          <p:attrName>ppt_h</p:attrName>
                                        </p:attrNameLst>
                                      </p:cBhvr>
                                      <p:tavLst>
                                        <p:tav tm="0">
                                          <p:val>
                                            <p:strVal val="#ppt_h"/>
                                          </p:val>
                                        </p:tav>
                                        <p:tav tm="100000">
                                          <p:val>
                                            <p:strVal val="#ppt_h"/>
                                          </p:val>
                                        </p:tav>
                                      </p:tavLst>
                                    </p:anim>
                                    <p:anim calcmode="lin" valueType="num">
                                      <p:cBhvr>
                                        <p:cTn id="71" dur="500" decel="50000" fill="hold">
                                          <p:stCondLst>
                                            <p:cond delay="0"/>
                                          </p:stCondLst>
                                        </p:cTn>
                                        <p:tgtEl>
                                          <p:spTgt spid="17417"/>
                                        </p:tgtEl>
                                        <p:attrNameLst>
                                          <p:attrName>ppt_x</p:attrName>
                                        </p:attrNameLst>
                                      </p:cBhvr>
                                      <p:tavLst>
                                        <p:tav tm="0">
                                          <p:val>
                                            <p:strVal val="#ppt_x+.4"/>
                                          </p:val>
                                        </p:tav>
                                        <p:tav tm="100000">
                                          <p:val>
                                            <p:strVal val="#ppt_x"/>
                                          </p:val>
                                        </p:tav>
                                      </p:tavLst>
                                    </p:anim>
                                    <p:anim calcmode="lin" valueType="num">
                                      <p:cBhvr>
                                        <p:cTn id="72" dur="500" decel="50000" fill="hold">
                                          <p:stCondLst>
                                            <p:cond delay="0"/>
                                          </p:stCondLst>
                                        </p:cTn>
                                        <p:tgtEl>
                                          <p:spTgt spid="17417"/>
                                        </p:tgtEl>
                                        <p:attrNameLst>
                                          <p:attrName>ppt_y</p:attrName>
                                        </p:attrNameLst>
                                      </p:cBhvr>
                                      <p:tavLst>
                                        <p:tav tm="0">
                                          <p:val>
                                            <p:strVal val="#ppt_y-.2"/>
                                          </p:val>
                                        </p:tav>
                                        <p:tav tm="100000">
                                          <p:val>
                                            <p:strVal val="#ppt_y+.1"/>
                                          </p:val>
                                        </p:tav>
                                      </p:tavLst>
                                    </p:anim>
                                    <p:anim calcmode="lin" valueType="num">
                                      <p:cBhvr>
                                        <p:cTn id="73" dur="500" accel="50000" fill="hold">
                                          <p:stCondLst>
                                            <p:cond delay="500"/>
                                          </p:stCondLst>
                                        </p:cTn>
                                        <p:tgtEl>
                                          <p:spTgt spid="17417"/>
                                        </p:tgtEl>
                                        <p:attrNameLst>
                                          <p:attrName>ppt_y</p:attrName>
                                        </p:attrNameLst>
                                      </p:cBhvr>
                                      <p:tavLst>
                                        <p:tav tm="0">
                                          <p:val>
                                            <p:strVal val="#ppt_y+.1"/>
                                          </p:val>
                                        </p:tav>
                                        <p:tav tm="100000">
                                          <p:val>
                                            <p:strVal val="#ppt_y"/>
                                          </p:val>
                                        </p:tav>
                                      </p:tavLst>
                                    </p:anim>
                                    <p:animEffect transition="in" filter="fade">
                                      <p:cBhvr>
                                        <p:cTn id="74" dur="1000" decel="50000">
                                          <p:stCondLst>
                                            <p:cond delay="0"/>
                                          </p:stCondLst>
                                        </p:cTn>
                                        <p:tgtEl>
                                          <p:spTgt spid="17417"/>
                                        </p:tgtEl>
                                      </p:cBhvr>
                                    </p:animEffect>
                                  </p:childTnLst>
                                </p:cTn>
                              </p:par>
                            </p:childTnLst>
                          </p:cTn>
                        </p:par>
                      </p:childTnLst>
                    </p:cTn>
                  </p:par>
                  <p:par>
                    <p:cTn id="75" fill="hold">
                      <p:stCondLst>
                        <p:cond delay="indefinite"/>
                      </p:stCondLst>
                      <p:childTnLst>
                        <p:par>
                          <p:cTn id="76" fill="hold">
                            <p:stCondLst>
                              <p:cond delay="0"/>
                            </p:stCondLst>
                            <p:childTnLst>
                              <p:par>
                                <p:cTn id="77" presetID="25" presetClass="entr" presetSubtype="0" fill="hold" grpId="0" nodeType="clickEffect">
                                  <p:stCondLst>
                                    <p:cond delay="0"/>
                                  </p:stCondLst>
                                  <p:childTnLst>
                                    <p:set>
                                      <p:cBhvr>
                                        <p:cTn id="78" dur="1" fill="hold">
                                          <p:stCondLst>
                                            <p:cond delay="0"/>
                                          </p:stCondLst>
                                        </p:cTn>
                                        <p:tgtEl>
                                          <p:spTgt spid="17418"/>
                                        </p:tgtEl>
                                        <p:attrNameLst>
                                          <p:attrName>style.visibility</p:attrName>
                                        </p:attrNameLst>
                                      </p:cBhvr>
                                      <p:to>
                                        <p:strVal val="visible"/>
                                      </p:to>
                                    </p:set>
                                    <p:anim calcmode="lin" valueType="num">
                                      <p:cBhvr>
                                        <p:cTn id="79" dur="500" decel="50000" fill="hold">
                                          <p:stCondLst>
                                            <p:cond delay="0"/>
                                          </p:stCondLst>
                                        </p:cTn>
                                        <p:tgtEl>
                                          <p:spTgt spid="17418"/>
                                        </p:tgtEl>
                                        <p:attrNameLst>
                                          <p:attrName>style.rotation</p:attrName>
                                        </p:attrNameLst>
                                      </p:cBhvr>
                                      <p:tavLst>
                                        <p:tav tm="0">
                                          <p:val>
                                            <p:fltVal val="-90"/>
                                          </p:val>
                                        </p:tav>
                                        <p:tav tm="100000">
                                          <p:val>
                                            <p:fltVal val="0"/>
                                          </p:val>
                                        </p:tav>
                                      </p:tavLst>
                                    </p:anim>
                                    <p:anim calcmode="lin" valueType="num">
                                      <p:cBhvr>
                                        <p:cTn id="80" dur="500" decel="50000" fill="hold">
                                          <p:stCondLst>
                                            <p:cond delay="0"/>
                                          </p:stCondLst>
                                        </p:cTn>
                                        <p:tgtEl>
                                          <p:spTgt spid="17418"/>
                                        </p:tgtEl>
                                        <p:attrNameLst>
                                          <p:attrName>ppt_w</p:attrName>
                                        </p:attrNameLst>
                                      </p:cBhvr>
                                      <p:tavLst>
                                        <p:tav tm="0">
                                          <p:val>
                                            <p:strVal val="#ppt_w"/>
                                          </p:val>
                                        </p:tav>
                                        <p:tav tm="100000">
                                          <p:val>
                                            <p:strVal val="#ppt_w*.05"/>
                                          </p:val>
                                        </p:tav>
                                      </p:tavLst>
                                    </p:anim>
                                    <p:anim calcmode="lin" valueType="num">
                                      <p:cBhvr>
                                        <p:cTn id="81" dur="500" accel="50000" fill="hold">
                                          <p:stCondLst>
                                            <p:cond delay="500"/>
                                          </p:stCondLst>
                                        </p:cTn>
                                        <p:tgtEl>
                                          <p:spTgt spid="17418"/>
                                        </p:tgtEl>
                                        <p:attrNameLst>
                                          <p:attrName>ppt_w</p:attrName>
                                        </p:attrNameLst>
                                      </p:cBhvr>
                                      <p:tavLst>
                                        <p:tav tm="0">
                                          <p:val>
                                            <p:strVal val="#ppt_w*.05"/>
                                          </p:val>
                                        </p:tav>
                                        <p:tav tm="100000">
                                          <p:val>
                                            <p:strVal val="#ppt_w"/>
                                          </p:val>
                                        </p:tav>
                                      </p:tavLst>
                                    </p:anim>
                                    <p:anim calcmode="lin" valueType="num">
                                      <p:cBhvr>
                                        <p:cTn id="82" dur="1000" fill="hold"/>
                                        <p:tgtEl>
                                          <p:spTgt spid="17418"/>
                                        </p:tgtEl>
                                        <p:attrNameLst>
                                          <p:attrName>ppt_h</p:attrName>
                                        </p:attrNameLst>
                                      </p:cBhvr>
                                      <p:tavLst>
                                        <p:tav tm="0">
                                          <p:val>
                                            <p:strVal val="#ppt_h"/>
                                          </p:val>
                                        </p:tav>
                                        <p:tav tm="100000">
                                          <p:val>
                                            <p:strVal val="#ppt_h"/>
                                          </p:val>
                                        </p:tav>
                                      </p:tavLst>
                                    </p:anim>
                                    <p:anim calcmode="lin" valueType="num">
                                      <p:cBhvr>
                                        <p:cTn id="83" dur="500" decel="50000" fill="hold">
                                          <p:stCondLst>
                                            <p:cond delay="0"/>
                                          </p:stCondLst>
                                        </p:cTn>
                                        <p:tgtEl>
                                          <p:spTgt spid="17418"/>
                                        </p:tgtEl>
                                        <p:attrNameLst>
                                          <p:attrName>ppt_x</p:attrName>
                                        </p:attrNameLst>
                                      </p:cBhvr>
                                      <p:tavLst>
                                        <p:tav tm="0">
                                          <p:val>
                                            <p:strVal val="#ppt_x+.4"/>
                                          </p:val>
                                        </p:tav>
                                        <p:tav tm="100000">
                                          <p:val>
                                            <p:strVal val="#ppt_x"/>
                                          </p:val>
                                        </p:tav>
                                      </p:tavLst>
                                    </p:anim>
                                    <p:anim calcmode="lin" valueType="num">
                                      <p:cBhvr>
                                        <p:cTn id="84" dur="500" decel="50000" fill="hold">
                                          <p:stCondLst>
                                            <p:cond delay="0"/>
                                          </p:stCondLst>
                                        </p:cTn>
                                        <p:tgtEl>
                                          <p:spTgt spid="17418"/>
                                        </p:tgtEl>
                                        <p:attrNameLst>
                                          <p:attrName>ppt_y</p:attrName>
                                        </p:attrNameLst>
                                      </p:cBhvr>
                                      <p:tavLst>
                                        <p:tav tm="0">
                                          <p:val>
                                            <p:strVal val="#ppt_y-.2"/>
                                          </p:val>
                                        </p:tav>
                                        <p:tav tm="100000">
                                          <p:val>
                                            <p:strVal val="#ppt_y+.1"/>
                                          </p:val>
                                        </p:tav>
                                      </p:tavLst>
                                    </p:anim>
                                    <p:anim calcmode="lin" valueType="num">
                                      <p:cBhvr>
                                        <p:cTn id="85" dur="500" accel="50000" fill="hold">
                                          <p:stCondLst>
                                            <p:cond delay="500"/>
                                          </p:stCondLst>
                                        </p:cTn>
                                        <p:tgtEl>
                                          <p:spTgt spid="17418"/>
                                        </p:tgtEl>
                                        <p:attrNameLst>
                                          <p:attrName>ppt_y</p:attrName>
                                        </p:attrNameLst>
                                      </p:cBhvr>
                                      <p:tavLst>
                                        <p:tav tm="0">
                                          <p:val>
                                            <p:strVal val="#ppt_y+.1"/>
                                          </p:val>
                                        </p:tav>
                                        <p:tav tm="100000">
                                          <p:val>
                                            <p:strVal val="#ppt_y"/>
                                          </p:val>
                                        </p:tav>
                                      </p:tavLst>
                                    </p:anim>
                                    <p:animEffect transition="in" filter="fade">
                                      <p:cBhvr>
                                        <p:cTn id="86" dur="1000" decel="50000">
                                          <p:stCondLst>
                                            <p:cond delay="0"/>
                                          </p:stCondLst>
                                        </p:cTn>
                                        <p:tgtEl>
                                          <p:spTgt spid="17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p:bldP spid="17413" grpId="0"/>
      <p:bldP spid="17414" grpId="0"/>
      <p:bldP spid="17415" grpId="0"/>
      <p:bldP spid="17417" grpId="0"/>
      <p:bldP spid="17418" grpId="0"/>
    </p:bldLst>
  </p:timing>
</p:sld>
</file>

<file path=ppt/theme/theme1.xml><?xml version="1.0" encoding="utf-8"?>
<a:theme xmlns:a="http://schemas.openxmlformats.org/drawingml/2006/main" name="Body">
  <a:themeElements>
    <a:clrScheme name="Body 2">
      <a:dk1>
        <a:srgbClr val="5B5B89"/>
      </a:dk1>
      <a:lt1>
        <a:srgbClr val="FFFFFF"/>
      </a:lt1>
      <a:dk2>
        <a:srgbClr val="666699"/>
      </a:dk2>
      <a:lt2>
        <a:srgbClr val="DFDEF6"/>
      </a:lt2>
      <a:accent1>
        <a:srgbClr val="6666FF"/>
      </a:accent1>
      <a:accent2>
        <a:srgbClr val="52527C"/>
      </a:accent2>
      <a:accent3>
        <a:srgbClr val="B8B8CA"/>
      </a:accent3>
      <a:accent4>
        <a:srgbClr val="DADADA"/>
      </a:accent4>
      <a:accent5>
        <a:srgbClr val="B8B8FF"/>
      </a:accent5>
      <a:accent6>
        <a:srgbClr val="494970"/>
      </a:accent6>
      <a:hlink>
        <a:srgbClr val="9999FF"/>
      </a:hlink>
      <a:folHlink>
        <a:srgbClr val="CCCCFF"/>
      </a:folHlink>
    </a:clrScheme>
    <a:fontScheme name="Body">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ody 1">
        <a:dk1>
          <a:srgbClr val="00008A"/>
        </a:dk1>
        <a:lt1>
          <a:srgbClr val="FFFFFF"/>
        </a:lt1>
        <a:dk2>
          <a:srgbClr val="000099"/>
        </a:dk2>
        <a:lt2>
          <a:srgbClr val="FFFFFF"/>
        </a:lt2>
        <a:accent1>
          <a:srgbClr val="0099FF"/>
        </a:accent1>
        <a:accent2>
          <a:srgbClr val="00007A"/>
        </a:accent2>
        <a:accent3>
          <a:srgbClr val="AAAACA"/>
        </a:accent3>
        <a:accent4>
          <a:srgbClr val="DADADA"/>
        </a:accent4>
        <a:accent5>
          <a:srgbClr val="AACAFF"/>
        </a:accent5>
        <a:accent6>
          <a:srgbClr val="00006E"/>
        </a:accent6>
        <a:hlink>
          <a:srgbClr val="EAEAEA"/>
        </a:hlink>
        <a:folHlink>
          <a:srgbClr val="FFCC00"/>
        </a:folHlink>
      </a:clrScheme>
      <a:clrMap bg1="dk2" tx1="lt1" bg2="dk1" tx2="lt2" accent1="accent1" accent2="accent2" accent3="accent3" accent4="accent4" accent5="accent5" accent6="accent6" hlink="hlink" folHlink="folHlink"/>
    </a:extraClrScheme>
    <a:extraClrScheme>
      <a:clrScheme name="Body 2">
        <a:dk1>
          <a:srgbClr val="5B5B89"/>
        </a:dk1>
        <a:lt1>
          <a:srgbClr val="FFFFFF"/>
        </a:lt1>
        <a:dk2>
          <a:srgbClr val="666699"/>
        </a:dk2>
        <a:lt2>
          <a:srgbClr val="DFDEF6"/>
        </a:lt2>
        <a:accent1>
          <a:srgbClr val="6666FF"/>
        </a:accent1>
        <a:accent2>
          <a:srgbClr val="52527C"/>
        </a:accent2>
        <a:accent3>
          <a:srgbClr val="B8B8CA"/>
        </a:accent3>
        <a:accent4>
          <a:srgbClr val="DADADA"/>
        </a:accent4>
        <a:accent5>
          <a:srgbClr val="B8B8FF"/>
        </a:accent5>
        <a:accent6>
          <a:srgbClr val="494970"/>
        </a:accent6>
        <a:hlink>
          <a:srgbClr val="9999FF"/>
        </a:hlink>
        <a:folHlink>
          <a:srgbClr val="CCCCFF"/>
        </a:folHlink>
      </a:clrScheme>
      <a:clrMap bg1="dk2" tx1="lt1" bg2="dk1" tx2="lt2" accent1="accent1" accent2="accent2" accent3="accent3" accent4="accent4" accent5="accent5" accent6="accent6" hlink="hlink" folHlink="folHlink"/>
    </a:extraClrScheme>
    <a:extraClrScheme>
      <a:clrScheme name="Body 3">
        <a:dk1>
          <a:srgbClr val="700000"/>
        </a:dk1>
        <a:lt1>
          <a:srgbClr val="FFFFFF"/>
        </a:lt1>
        <a:dk2>
          <a:srgbClr val="800000"/>
        </a:dk2>
        <a:lt2>
          <a:srgbClr val="FFFFCC"/>
        </a:lt2>
        <a:accent1>
          <a:srgbClr val="BE7960"/>
        </a:accent1>
        <a:accent2>
          <a:srgbClr val="600000"/>
        </a:accent2>
        <a:accent3>
          <a:srgbClr val="C0AAAA"/>
        </a:accent3>
        <a:accent4>
          <a:srgbClr val="DADADA"/>
        </a:accent4>
        <a:accent5>
          <a:srgbClr val="DBBEB6"/>
        </a:accent5>
        <a:accent6>
          <a:srgbClr val="560000"/>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ody 4">
        <a:dk1>
          <a:srgbClr val="000000"/>
        </a:dk1>
        <a:lt1>
          <a:srgbClr val="FDEB9D"/>
        </a:lt1>
        <a:dk2>
          <a:srgbClr val="000000"/>
        </a:dk2>
        <a:lt2>
          <a:srgbClr val="E0CE82"/>
        </a:lt2>
        <a:accent1>
          <a:srgbClr val="EAEAEA"/>
        </a:accent1>
        <a:accent2>
          <a:srgbClr val="C2B476"/>
        </a:accent2>
        <a:accent3>
          <a:srgbClr val="FEF3CC"/>
        </a:accent3>
        <a:accent4>
          <a:srgbClr val="000000"/>
        </a:accent4>
        <a:accent5>
          <a:srgbClr val="F3F3F3"/>
        </a:accent5>
        <a:accent6>
          <a:srgbClr val="B0A36A"/>
        </a:accent6>
        <a:hlink>
          <a:srgbClr val="A47900"/>
        </a:hlink>
        <a:folHlink>
          <a:srgbClr val="8C8900"/>
        </a:folHlink>
      </a:clrScheme>
      <a:clrMap bg1="lt1" tx1="dk1" bg2="lt2" tx2="dk2" accent1="accent1" accent2="accent2" accent3="accent3" accent4="accent4" accent5="accent5" accent6="accent6" hlink="hlink" folHlink="folHlink"/>
    </a:extraClrScheme>
    <a:extraClrScheme>
      <a:clrScheme name="Body 5">
        <a:dk1>
          <a:srgbClr val="5B5E52"/>
        </a:dk1>
        <a:lt1>
          <a:srgbClr val="FFFFFF"/>
        </a:lt1>
        <a:dk2>
          <a:srgbClr val="686B5D"/>
        </a:dk2>
        <a:lt2>
          <a:srgbClr val="CCD5C7"/>
        </a:lt2>
        <a:accent1>
          <a:srgbClr val="809EA8"/>
        </a:accent1>
        <a:accent2>
          <a:srgbClr val="4F5147"/>
        </a:accent2>
        <a:accent3>
          <a:srgbClr val="B9BAB6"/>
        </a:accent3>
        <a:accent4>
          <a:srgbClr val="DADADA"/>
        </a:accent4>
        <a:accent5>
          <a:srgbClr val="C0CCD1"/>
        </a:accent5>
        <a:accent6>
          <a:srgbClr val="47493F"/>
        </a:accent6>
        <a:hlink>
          <a:srgbClr val="AAA854"/>
        </a:hlink>
        <a:folHlink>
          <a:srgbClr val="E1D09F"/>
        </a:folHlink>
      </a:clrScheme>
      <a:clrMap bg1="dk2" tx1="lt1" bg2="dk1" tx2="lt2" accent1="accent1" accent2="accent2" accent3="accent3" accent4="accent4" accent5="accent5" accent6="accent6" hlink="hlink" folHlink="folHlink"/>
    </a:extraClrScheme>
    <a:extraClrScheme>
      <a:clrScheme name="Body 6">
        <a:dk1>
          <a:srgbClr val="46532B"/>
        </a:dk1>
        <a:lt1>
          <a:srgbClr val="FFFFFF"/>
        </a:lt1>
        <a:dk2>
          <a:srgbClr val="4E5D31"/>
        </a:dk2>
        <a:lt2>
          <a:srgbClr val="FFFFCC"/>
        </a:lt2>
        <a:accent1>
          <a:srgbClr val="8F8C00"/>
        </a:accent1>
        <a:accent2>
          <a:srgbClr val="424F29"/>
        </a:accent2>
        <a:accent3>
          <a:srgbClr val="B2B6AD"/>
        </a:accent3>
        <a:accent4>
          <a:srgbClr val="DADADA"/>
        </a:accent4>
        <a:accent5>
          <a:srgbClr val="C6C5AA"/>
        </a:accent5>
        <a:accent6>
          <a:srgbClr val="3B4724"/>
        </a:accent6>
        <a:hlink>
          <a:srgbClr val="33CC33"/>
        </a:hlink>
        <a:folHlink>
          <a:srgbClr val="00A1B2"/>
        </a:folHlink>
      </a:clrScheme>
      <a:clrMap bg1="dk2" tx1="lt1" bg2="dk1" tx2="lt2" accent1="accent1" accent2="accent2" accent3="accent3" accent4="accent4" accent5="accent5" accent6="accent6" hlink="hlink" folHlink="folHlink"/>
    </a:extraClrScheme>
    <a:extraClrScheme>
      <a:clrScheme name="Body 7">
        <a:dk1>
          <a:srgbClr val="007673"/>
        </a:dk1>
        <a:lt1>
          <a:srgbClr val="FFFFFF"/>
        </a:lt1>
        <a:dk2>
          <a:srgbClr val="008080"/>
        </a:dk2>
        <a:lt2>
          <a:srgbClr val="FFFF99"/>
        </a:lt2>
        <a:accent1>
          <a:srgbClr val="33CCCC"/>
        </a:accent1>
        <a:accent2>
          <a:srgbClr val="006462"/>
        </a:accent2>
        <a:accent3>
          <a:srgbClr val="AAC0C0"/>
        </a:accent3>
        <a:accent4>
          <a:srgbClr val="DADADA"/>
        </a:accent4>
        <a:accent5>
          <a:srgbClr val="ADE2E2"/>
        </a:accent5>
        <a:accent6>
          <a:srgbClr val="005A58"/>
        </a:accent6>
        <a:hlink>
          <a:srgbClr val="FFCC00"/>
        </a:hlink>
        <a:folHlink>
          <a:srgbClr val="CC3300"/>
        </a:folHlink>
      </a:clrScheme>
      <a:clrMap bg1="dk2" tx1="lt1" bg2="dk1" tx2="lt2" accent1="accent1" accent2="accent2" accent3="accent3" accent4="accent4" accent5="accent5" accent6="accent6" hlink="hlink" folHlink="folHlink"/>
    </a:extraClrScheme>
    <a:extraClrScheme>
      <a:clrScheme name="Body 8">
        <a:dk1>
          <a:srgbClr val="000000"/>
        </a:dk1>
        <a:lt1>
          <a:srgbClr val="E6F8F4"/>
        </a:lt1>
        <a:dk2>
          <a:srgbClr val="000000"/>
        </a:dk2>
        <a:lt2>
          <a:srgbClr val="C5DBD6"/>
        </a:lt2>
        <a:accent1>
          <a:srgbClr val="CCFF99"/>
        </a:accent1>
        <a:accent2>
          <a:srgbClr val="ACBAB7"/>
        </a:accent2>
        <a:accent3>
          <a:srgbClr val="F0FBF8"/>
        </a:accent3>
        <a:accent4>
          <a:srgbClr val="000000"/>
        </a:accent4>
        <a:accent5>
          <a:srgbClr val="E2FFCA"/>
        </a:accent5>
        <a:accent6>
          <a:srgbClr val="9BA8A6"/>
        </a:accent6>
        <a:hlink>
          <a:srgbClr val="008080"/>
        </a:hlink>
        <a:folHlink>
          <a:srgbClr val="0066CC"/>
        </a:folHlink>
      </a:clrScheme>
      <a:clrMap bg1="lt1" tx1="dk1" bg2="lt2" tx2="dk2" accent1="accent1" accent2="accent2" accent3="accent3" accent4="accent4" accent5="accent5" accent6="accent6" hlink="hlink" folHlink="folHlink"/>
    </a:extraClrScheme>
    <a:extraClrScheme>
      <a:clrScheme name="Body 9">
        <a:dk1>
          <a:srgbClr val="000000"/>
        </a:dk1>
        <a:lt1>
          <a:srgbClr val="EAEAEA"/>
        </a:lt1>
        <a:dk2>
          <a:srgbClr val="000000"/>
        </a:dk2>
        <a:lt2>
          <a:srgbClr val="D1D1D1"/>
        </a:lt2>
        <a:accent1>
          <a:srgbClr val="CCECFF"/>
        </a:accent1>
        <a:accent2>
          <a:srgbClr val="B2B2B2"/>
        </a:accent2>
        <a:accent3>
          <a:srgbClr val="F3F3F3"/>
        </a:accent3>
        <a:accent4>
          <a:srgbClr val="000000"/>
        </a:accent4>
        <a:accent5>
          <a:srgbClr val="E2F4FF"/>
        </a:accent5>
        <a:accent6>
          <a:srgbClr val="A1A1A1"/>
        </a:accent6>
        <a:hlink>
          <a:srgbClr val="7200E4"/>
        </a:hlink>
        <a:folHlink>
          <a:srgbClr val="003399"/>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Digital Dots</Template>
  <TotalTime>312</TotalTime>
  <Words>926</Words>
  <Application>Microsoft Office PowerPoint</Application>
  <PresentationFormat>Předvádění na obrazovce (4:3)</PresentationFormat>
  <Paragraphs>85</Paragraphs>
  <Slides>13</Slides>
  <Notes>0</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13</vt:i4>
      </vt:variant>
    </vt:vector>
  </HeadingPairs>
  <TitlesOfParts>
    <vt:vector size="17" baseType="lpstr">
      <vt:lpstr>Arial</vt:lpstr>
      <vt:lpstr>Times New Roman</vt:lpstr>
      <vt:lpstr>Wingdings</vt:lpstr>
      <vt:lpstr>Body</vt:lpstr>
      <vt:lpstr>Obvod a obsah kruhu</vt:lpstr>
      <vt:lpstr>Základní pojmy</vt:lpstr>
      <vt:lpstr>Základní pojmy</vt:lpstr>
      <vt:lpstr>Snímek 4</vt:lpstr>
      <vt:lpstr> Vztah mezi obvodem kruhu a jeho průměrem </vt:lpstr>
      <vt:lpstr>Vztah obvodu kruhu a  π   </vt:lpstr>
      <vt:lpstr>Ludolph van Ceulen </vt:lpstr>
      <vt:lpstr>Ludolfovo číslo</vt:lpstr>
      <vt:lpstr>Snímek 9</vt:lpstr>
      <vt:lpstr>Vzorce:</vt:lpstr>
      <vt:lpstr>Výpočty:</vt:lpstr>
      <vt:lpstr>Snímek 12</vt:lpstr>
      <vt:lpstr>Vypočtěte obvod a obsah kruhu,  je-li dáno:</vt:lpstr>
    </vt:vector>
  </TitlesOfParts>
  <Company>ZS HEJNICE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Obvod a obsah kruhu</dc:title>
  <dc:creator>HONZA</dc:creator>
  <cp:lastModifiedBy>expert</cp:lastModifiedBy>
  <cp:revision>10</cp:revision>
  <dcterms:created xsi:type="dcterms:W3CDTF">2009-12-14T06:46:30Z</dcterms:created>
  <dcterms:modified xsi:type="dcterms:W3CDTF">2012-03-13T20:29:42Z</dcterms:modified>
</cp:coreProperties>
</file>