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6" r:id="rId3"/>
    <p:sldId id="256" r:id="rId4"/>
    <p:sldId id="257" r:id="rId5"/>
    <p:sldId id="258" r:id="rId6"/>
    <p:sldId id="259" r:id="rId7"/>
    <p:sldId id="262" r:id="rId8"/>
    <p:sldId id="264" r:id="rId9"/>
    <p:sldId id="263" r:id="rId10"/>
    <p:sldId id="265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VY_32_INOVACE_04_AJ_18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Slovní zásoba - opakování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9EDC75-2CC4-4C53-A5FE-E4C8C50DEC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274AF8-1993-4726-929B-D18A41C20A3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4BF7C25-54EC-4774-9E5E-E6302B0296A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69D20F-D00B-4C59-8C6F-E15237064FCB}" type="presOf" srcId="{D1B46980-6531-4606-95E6-44980827E919}" destId="{2BE915AB-18AA-4053-B92C-3BFC9ED204BB}" srcOrd="1" destOrd="0" presId="urn:microsoft.com/office/officeart/2005/8/layout/target3"/>
    <dgm:cxn modelId="{E783813F-DE2C-4B28-ADE3-34425C2C5314}" type="presOf" srcId="{B651F6E3-6281-48DB-9319-2AEAFDAE7572}" destId="{619D679B-A015-4ECF-8348-D1034C574F40}" srcOrd="0" destOrd="0" presId="urn:microsoft.com/office/officeart/2005/8/layout/target3"/>
    <dgm:cxn modelId="{7C17902B-61CC-4C5F-917E-238646C52A89}" type="presOf" srcId="{D1B46980-6531-4606-95E6-44980827E919}" destId="{6140AFEC-043D-4C43-A2F9-D0F5331DF3A3}" srcOrd="0" destOrd="0" presId="urn:microsoft.com/office/officeart/2005/8/layout/target3"/>
    <dgm:cxn modelId="{7E907BB0-C1A1-4125-8559-A44F7B6EEE8C}" type="presOf" srcId="{D8197B8C-B260-4A16-BDF4-0947B075E274}" destId="{25B08C86-7E15-44DC-BE7F-FFB55DD49D12}" srcOrd="0" destOrd="0" presId="urn:microsoft.com/office/officeart/2005/8/layout/target3"/>
    <dgm:cxn modelId="{7ADFFF00-A234-4B71-8E3D-430A2A1D0AF6}" type="presOf" srcId="{D1D4F407-5343-4D3F-B5B9-D407B03CAEB4}" destId="{D005CE8C-CC26-4C3E-AC11-E15060ECD759}" srcOrd="0" destOrd="0" presId="urn:microsoft.com/office/officeart/2005/8/layout/target3"/>
    <dgm:cxn modelId="{88F3686E-9AF5-4F70-9610-45548DDD5990}" type="presOf" srcId="{4C35D32F-0EAB-4CD7-82EE-45574DC2A586}" destId="{890E4F0B-2866-4A3F-A3C7-2A14B1797930}" srcOrd="1" destOrd="0" presId="urn:microsoft.com/office/officeart/2005/8/layout/target3"/>
    <dgm:cxn modelId="{C7D26BF6-4871-413F-9A65-325F2AE8D10B}" type="presOf" srcId="{D8197B8C-B260-4A16-BDF4-0947B075E274}" destId="{5A5FFA88-C948-4069-8E93-59FA12366E83}" srcOrd="1" destOrd="0" presId="urn:microsoft.com/office/officeart/2005/8/layout/target3"/>
    <dgm:cxn modelId="{F44F1884-73B7-4816-89D7-E87DA27A2A32}" type="presOf" srcId="{B651F6E3-6281-48DB-9319-2AEAFDAE7572}" destId="{6BB5E863-4638-4E1D-BFDE-399D028AC4ED}" srcOrd="1" destOrd="0" presId="urn:microsoft.com/office/officeart/2005/8/layout/target3"/>
    <dgm:cxn modelId="{B809FBBC-D53E-4BA7-9FB7-6AFBFB8C02B9}" type="presParOf" srcId="{333A1088-737F-45CB-B68E-254E46348037}" destId="{F5ABB229-8D3B-4694-996A-96F23CF14429}" srcOrd="0" destOrd="0" presId="urn:microsoft.com/office/officeart/2005/8/layout/target3"/>
    <dgm:cxn modelId="{E5F5585C-2BB2-4F94-A5D5-38120F406435}" type="presParOf" srcId="{333A1088-737F-45CB-B68E-254E46348037}" destId="{F41139FD-01EE-4571-8B17-4FB00FC51163}" srcOrd="1" destOrd="0" presId="urn:microsoft.com/office/officeart/2005/8/layout/target3"/>
    <dgm:cxn modelId="{73131395-4C10-486B-B805-444A9332D58C}" type="presParOf" srcId="{333A1088-737F-45CB-B68E-254E46348037}" destId="{D005CE8C-CC26-4C3E-AC11-E15060ECD759}" srcOrd="2" destOrd="0" presId="urn:microsoft.com/office/officeart/2005/8/layout/target3"/>
    <dgm:cxn modelId="{0838CB1E-CA0B-4E2A-AE9A-E4BC45A8CC9E}" type="presParOf" srcId="{333A1088-737F-45CB-B68E-254E46348037}" destId="{2C702D82-9B77-49B7-9568-BB8EB47C3372}" srcOrd="3" destOrd="0" presId="urn:microsoft.com/office/officeart/2005/8/layout/target3"/>
    <dgm:cxn modelId="{578043F8-A308-4FB6-8F92-FEC4F23C8C32}" type="presParOf" srcId="{333A1088-737F-45CB-B68E-254E46348037}" destId="{A52A0455-90FF-4808-ABD0-F02540D31D5A}" srcOrd="4" destOrd="0" presId="urn:microsoft.com/office/officeart/2005/8/layout/target3"/>
    <dgm:cxn modelId="{53A80791-CCF9-42DE-A9FE-CAA6A9067B61}" type="presParOf" srcId="{333A1088-737F-45CB-B68E-254E46348037}" destId="{6140AFEC-043D-4C43-A2F9-D0F5331DF3A3}" srcOrd="5" destOrd="0" presId="urn:microsoft.com/office/officeart/2005/8/layout/target3"/>
    <dgm:cxn modelId="{DD589185-E15C-477C-8BB9-388DE43456B3}" type="presParOf" srcId="{333A1088-737F-45CB-B68E-254E46348037}" destId="{9358AC05-5D7D-4327-9F80-1AD486AEA664}" srcOrd="6" destOrd="0" presId="urn:microsoft.com/office/officeart/2005/8/layout/target3"/>
    <dgm:cxn modelId="{195AD8CB-DA0F-4609-B9C4-90E2CF6B762D}" type="presParOf" srcId="{333A1088-737F-45CB-B68E-254E46348037}" destId="{313FC574-E1CD-4FB4-B054-0B805CE0447D}" srcOrd="7" destOrd="0" presId="urn:microsoft.com/office/officeart/2005/8/layout/target3"/>
    <dgm:cxn modelId="{67E5F9C2-B2FE-4C96-A065-A6D97A68C0BA}" type="presParOf" srcId="{333A1088-737F-45CB-B68E-254E46348037}" destId="{619D679B-A015-4ECF-8348-D1034C574F40}" srcOrd="8" destOrd="0" presId="urn:microsoft.com/office/officeart/2005/8/layout/target3"/>
    <dgm:cxn modelId="{A9FA894C-ABF9-4C21-BEAE-FBA9B54B7052}" type="presParOf" srcId="{333A1088-737F-45CB-B68E-254E46348037}" destId="{322283A8-4A27-4CDA-BAE3-F381106A9174}" srcOrd="9" destOrd="0" presId="urn:microsoft.com/office/officeart/2005/8/layout/target3"/>
    <dgm:cxn modelId="{48E19F70-7DDB-44FA-8091-B2B59A4B47D7}" type="presParOf" srcId="{333A1088-737F-45CB-B68E-254E46348037}" destId="{FFC9F71D-1B4F-4AD9-A4A6-86ADEFC8AF5C}" srcOrd="10" destOrd="0" presId="urn:microsoft.com/office/officeart/2005/8/layout/target3"/>
    <dgm:cxn modelId="{EDE00F85-DF2B-4F3C-BE9A-16E5375F1040}" type="presParOf" srcId="{333A1088-737F-45CB-B68E-254E46348037}" destId="{25B08C86-7E15-44DC-BE7F-FFB55DD49D12}" srcOrd="11" destOrd="0" presId="urn:microsoft.com/office/officeart/2005/8/layout/target3"/>
    <dgm:cxn modelId="{510185E1-6075-4EAE-947F-6751209EB97F}" type="presParOf" srcId="{333A1088-737F-45CB-B68E-254E46348037}" destId="{76644BE8-9D7C-4C09-B250-3D10AF48CBB7}" srcOrd="12" destOrd="0" presId="urn:microsoft.com/office/officeart/2005/8/layout/target3"/>
    <dgm:cxn modelId="{4860B7E3-977A-4B69-BA18-138C3E1926D5}" type="presParOf" srcId="{333A1088-737F-45CB-B68E-254E46348037}" destId="{EE85B701-7295-41C0-BA7A-34D3756A2AE6}" srcOrd="13" destOrd="0" presId="urn:microsoft.com/office/officeart/2005/8/layout/target3"/>
    <dgm:cxn modelId="{A3E3F518-B83E-4D4C-BF59-6F252CD8AC80}" type="presParOf" srcId="{333A1088-737F-45CB-B68E-254E46348037}" destId="{8BEBB6EC-1DAA-4CAC-8A25-BC0FCBD5DBD5}" srcOrd="14" destOrd="0" presId="urn:microsoft.com/office/officeart/2005/8/layout/target3"/>
    <dgm:cxn modelId="{7C9D1F42-1832-4F7E-BCF8-E932487C74E2}" type="presParOf" srcId="{333A1088-737F-45CB-B68E-254E46348037}" destId="{AED2198E-93D5-4001-81B4-73124B309672}" srcOrd="15" destOrd="0" presId="urn:microsoft.com/office/officeart/2005/8/layout/target3"/>
    <dgm:cxn modelId="{86E1A177-9378-43FB-B9AA-4777FB623230}" type="presParOf" srcId="{333A1088-737F-45CB-B68E-254E46348037}" destId="{2BE915AB-18AA-4053-B92C-3BFC9ED204BB}" srcOrd="16" destOrd="0" presId="urn:microsoft.com/office/officeart/2005/8/layout/target3"/>
    <dgm:cxn modelId="{B69AC495-6023-48E0-BEB0-D92266BC45EF}" type="presParOf" srcId="{333A1088-737F-45CB-B68E-254E46348037}" destId="{6BB5E863-4638-4E1D-BFDE-399D028AC4ED}" srcOrd="17" destOrd="0" presId="urn:microsoft.com/office/officeart/2005/8/layout/target3"/>
    <dgm:cxn modelId="{844B2663-87A4-4E67-8DFC-7AAA92F89855}" type="presParOf" srcId="{333A1088-737F-45CB-B68E-254E46348037}" destId="{5A5FFA88-C948-4069-8E93-59FA12366E83}" srcOrd="18" destOrd="0" presId="urn:microsoft.com/office/officeart/2005/8/layout/target3"/>
    <dgm:cxn modelId="{85BD3BAF-AC49-4F3D-9137-63E2EB2BC0DA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F33697-52C5-4B2F-873A-C0EF1F84F87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EC4518-64BE-4828-9E52-195C385AF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CF5B2-482C-4B96-AA9E-228E39B5B7D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88A03-2340-4DE0-8720-A4D56AC25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ročníku ZŠ do hodiny anglického jazyka k procvičování slovní zásoby.</a:t>
            </a:r>
          </a:p>
          <a:p>
            <a:r>
              <a:rPr lang="cs-CZ" dirty="0" smtClean="0"/>
              <a:t>Předpokladem je zvládnutí pravopisu příslušných slov.</a:t>
            </a:r>
          </a:p>
          <a:p>
            <a:r>
              <a:rPr lang="cs-CZ" dirty="0" smtClean="0"/>
              <a:t>Žáci pracovali aktivně a s nadšením.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Které slovo do řady nepatří? Podtrhni je.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doll</a:t>
            </a:r>
            <a:r>
              <a:rPr lang="cs-CZ" b="1" dirty="0" smtClean="0">
                <a:solidFill>
                  <a:srgbClr val="FF0000"/>
                </a:solidFill>
              </a:rPr>
              <a:t>, a </a:t>
            </a:r>
            <a:r>
              <a:rPr lang="cs-CZ" b="1" dirty="0" err="1" smtClean="0">
                <a:solidFill>
                  <a:srgbClr val="FF0000"/>
                </a:solidFill>
              </a:rPr>
              <a:t>horse</a:t>
            </a:r>
            <a:r>
              <a:rPr lang="cs-CZ" b="1" dirty="0" smtClean="0">
                <a:solidFill>
                  <a:srgbClr val="FF0000"/>
                </a:solidFill>
              </a:rPr>
              <a:t>, a </a:t>
            </a:r>
            <a:r>
              <a:rPr lang="cs-CZ" b="1" dirty="0" err="1" smtClean="0">
                <a:solidFill>
                  <a:srgbClr val="FF0000"/>
                </a:solidFill>
              </a:rPr>
              <a:t>train</a:t>
            </a:r>
            <a:r>
              <a:rPr lang="cs-CZ" b="1" dirty="0" smtClean="0">
                <a:solidFill>
                  <a:srgbClr val="FF0000"/>
                </a:solidFill>
              </a:rPr>
              <a:t>, a plane, </a:t>
            </a:r>
            <a:r>
              <a:rPr lang="cs-CZ" b="1" dirty="0" err="1" smtClean="0">
                <a:solidFill>
                  <a:srgbClr val="FF0000"/>
                </a:solidFill>
              </a:rPr>
              <a:t>blue</a:t>
            </a:r>
            <a:r>
              <a:rPr lang="cs-CZ" b="1" dirty="0" smtClean="0">
                <a:solidFill>
                  <a:srgbClr val="FF0000"/>
                </a:solidFill>
              </a:rPr>
              <a:t>, a car</a:t>
            </a:r>
          </a:p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three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four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seven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I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eighteen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six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one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rgbClr val="00B050"/>
                </a:solidFill>
              </a:rPr>
              <a:t>grey</a:t>
            </a:r>
            <a:r>
              <a:rPr lang="cs-CZ" b="1" dirty="0" smtClean="0">
                <a:solidFill>
                  <a:srgbClr val="00B050"/>
                </a:solidFill>
              </a:rPr>
              <a:t>,  pink, </a:t>
            </a:r>
            <a:r>
              <a:rPr lang="cs-CZ" b="1" dirty="0" err="1" smtClean="0">
                <a:solidFill>
                  <a:srgbClr val="00B050"/>
                </a:solidFill>
              </a:rPr>
              <a:t>yellow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blue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black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one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purple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I,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sixteen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she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he,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our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this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horse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chicken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mouse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rabbit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boat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/>
                </a:solidFill>
              </a:rPr>
              <a:t>a </a:t>
            </a:r>
            <a:r>
              <a:rPr lang="cs-CZ" b="1" dirty="0" err="1" smtClean="0">
                <a:solidFill>
                  <a:schemeClr val="accent4"/>
                </a:solidFill>
              </a:rPr>
              <a:t>toy</a:t>
            </a:r>
            <a:r>
              <a:rPr lang="cs-CZ" b="1" dirty="0" smtClean="0">
                <a:solidFill>
                  <a:schemeClr val="accent4"/>
                </a:solidFill>
              </a:rPr>
              <a:t>, a </a:t>
            </a:r>
            <a:r>
              <a:rPr lang="cs-CZ" b="1" dirty="0" err="1" smtClean="0">
                <a:solidFill>
                  <a:schemeClr val="accent4"/>
                </a:solidFill>
              </a:rPr>
              <a:t>fish</a:t>
            </a:r>
            <a:r>
              <a:rPr lang="cs-CZ" b="1" dirty="0" smtClean="0">
                <a:solidFill>
                  <a:schemeClr val="accent4"/>
                </a:solidFill>
              </a:rPr>
              <a:t>, a car, a </a:t>
            </a:r>
            <a:r>
              <a:rPr lang="cs-CZ" b="1" dirty="0" err="1" smtClean="0">
                <a:solidFill>
                  <a:schemeClr val="accent4"/>
                </a:solidFill>
              </a:rPr>
              <a:t>horse</a:t>
            </a:r>
            <a:r>
              <a:rPr lang="cs-CZ" b="1" dirty="0" smtClean="0">
                <a:solidFill>
                  <a:schemeClr val="accent4"/>
                </a:solidFill>
              </a:rPr>
              <a:t>, a </a:t>
            </a:r>
            <a:r>
              <a:rPr lang="cs-CZ" b="1" dirty="0" err="1" smtClean="0">
                <a:solidFill>
                  <a:schemeClr val="accent4"/>
                </a:solidFill>
              </a:rPr>
              <a:t>pig</a:t>
            </a:r>
            <a:r>
              <a:rPr lang="cs-CZ" b="1" dirty="0" smtClean="0">
                <a:solidFill>
                  <a:schemeClr val="accent4"/>
                </a:solidFill>
              </a:rPr>
              <a:t>, a dog, </a:t>
            </a:r>
            <a:r>
              <a:rPr lang="cs-CZ" b="1" dirty="0" err="1" smtClean="0">
                <a:solidFill>
                  <a:schemeClr val="accent4"/>
                </a:solidFill>
              </a:rPr>
              <a:t>mice</a:t>
            </a:r>
            <a:endParaRPr lang="cs-CZ" b="1" dirty="0" smtClean="0">
              <a:solidFill>
                <a:schemeClr val="accent4"/>
              </a:solidFill>
            </a:endParaRPr>
          </a:p>
          <a:p>
            <a:r>
              <a:rPr lang="cs-CZ" b="1" dirty="0" err="1" smtClean="0">
                <a:solidFill>
                  <a:schemeClr val="accent4"/>
                </a:solidFill>
              </a:rPr>
              <a:t>little</a:t>
            </a:r>
            <a:r>
              <a:rPr lang="cs-CZ" b="1" dirty="0" smtClean="0">
                <a:solidFill>
                  <a:schemeClr val="accent4"/>
                </a:solidFill>
              </a:rPr>
              <a:t>,  </a:t>
            </a:r>
            <a:r>
              <a:rPr lang="cs-CZ" b="1" dirty="0" err="1" smtClean="0">
                <a:solidFill>
                  <a:schemeClr val="accent4"/>
                </a:solidFill>
              </a:rPr>
              <a:t>big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yellow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cats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black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white</a:t>
            </a:r>
            <a:r>
              <a:rPr lang="cs-CZ" b="1" dirty="0" smtClean="0">
                <a:solidFill>
                  <a:schemeClr val="accent4"/>
                </a:solidFill>
              </a:rPr>
              <a:t>, green</a:t>
            </a:r>
            <a:endParaRPr lang="cs-CZ" b="1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chybějící písmena a slovo napiš česky: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Ani_</a:t>
            </a:r>
            <a:r>
              <a:rPr lang="cs-CZ" dirty="0" err="1" smtClean="0">
                <a:solidFill>
                  <a:srgbClr val="FF0000"/>
                </a:solidFill>
              </a:rPr>
              <a:t>als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_________________</a:t>
            </a:r>
          </a:p>
          <a:p>
            <a:r>
              <a:rPr lang="cs-CZ" dirty="0" smtClean="0"/>
              <a:t>A   _AT       _________________</a:t>
            </a:r>
          </a:p>
          <a:p>
            <a:r>
              <a:rPr lang="cs-CZ" dirty="0" smtClean="0"/>
              <a:t>A  PI_E_N  _________________</a:t>
            </a:r>
          </a:p>
          <a:p>
            <a:r>
              <a:rPr lang="cs-CZ" dirty="0" smtClean="0"/>
              <a:t>A  MO_S_  _________________</a:t>
            </a:r>
          </a:p>
          <a:p>
            <a:r>
              <a:rPr lang="cs-CZ" dirty="0" smtClean="0"/>
              <a:t>A  PI_          _________________</a:t>
            </a:r>
          </a:p>
          <a:p>
            <a:r>
              <a:rPr lang="cs-CZ" dirty="0" smtClean="0"/>
              <a:t>A  H_R_E    _________________</a:t>
            </a:r>
          </a:p>
          <a:p>
            <a:r>
              <a:rPr lang="cs-CZ" dirty="0" smtClean="0"/>
              <a:t>A  R_B_I_   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chybějící písmena a slovo napiš česky: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To_s</a:t>
            </a:r>
          </a:p>
          <a:p>
            <a:r>
              <a:rPr lang="cs-CZ" dirty="0" smtClean="0"/>
              <a:t>A  BO_T      _______________</a:t>
            </a:r>
          </a:p>
          <a:p>
            <a:r>
              <a:rPr lang="cs-CZ" dirty="0" smtClean="0"/>
              <a:t>A  T_A_N    _______________</a:t>
            </a:r>
          </a:p>
          <a:p>
            <a:r>
              <a:rPr lang="cs-CZ" dirty="0" smtClean="0"/>
              <a:t>A  D_L_       _______________</a:t>
            </a:r>
          </a:p>
          <a:p>
            <a:r>
              <a:rPr lang="cs-CZ" dirty="0" smtClean="0"/>
              <a:t>A  C_R         _______________</a:t>
            </a:r>
          </a:p>
          <a:p>
            <a:r>
              <a:rPr lang="cs-CZ" dirty="0" smtClean="0"/>
              <a:t>A  P_A_E    _______________</a:t>
            </a:r>
          </a:p>
          <a:p>
            <a:r>
              <a:rPr lang="cs-CZ" dirty="0" smtClean="0"/>
              <a:t>A  T_D_Y    _______________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chybějící písmena a slovo napiš česky: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Nu_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_s </a:t>
            </a:r>
            <a:r>
              <a:rPr lang="cs-CZ" dirty="0" smtClean="0"/>
              <a:t>       ________________</a:t>
            </a:r>
          </a:p>
          <a:p>
            <a:r>
              <a:rPr lang="cs-CZ" dirty="0" smtClean="0"/>
              <a:t>E_GH_E_N     ________________</a:t>
            </a:r>
          </a:p>
          <a:p>
            <a:r>
              <a:rPr lang="cs-CZ" dirty="0" smtClean="0"/>
              <a:t>T_I_T_E_        ________________</a:t>
            </a:r>
          </a:p>
          <a:p>
            <a:r>
              <a:rPr lang="cs-CZ" dirty="0" smtClean="0"/>
              <a:t>S_V_N_E_N   ________________</a:t>
            </a:r>
          </a:p>
          <a:p>
            <a:r>
              <a:rPr lang="cs-CZ" dirty="0" smtClean="0"/>
              <a:t>N_N_              ________________</a:t>
            </a:r>
          </a:p>
          <a:p>
            <a:r>
              <a:rPr lang="cs-CZ" dirty="0" smtClean="0"/>
              <a:t>S_X_E_N        ________________</a:t>
            </a:r>
          </a:p>
          <a:p>
            <a:r>
              <a:rPr lang="cs-CZ" dirty="0" smtClean="0"/>
              <a:t>T_E_T_           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Které slovo do řady nepatří? Podtrhni je. - řešení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doll</a:t>
            </a:r>
            <a:r>
              <a:rPr lang="cs-CZ" b="1" dirty="0" smtClean="0">
                <a:solidFill>
                  <a:srgbClr val="FF0000"/>
                </a:solidFill>
              </a:rPr>
              <a:t>, a </a:t>
            </a:r>
            <a:r>
              <a:rPr lang="cs-CZ" b="1" dirty="0" err="1" smtClean="0">
                <a:solidFill>
                  <a:srgbClr val="FF0000"/>
                </a:solidFill>
              </a:rPr>
              <a:t>horse</a:t>
            </a:r>
            <a:r>
              <a:rPr lang="cs-CZ" b="1" dirty="0" smtClean="0">
                <a:solidFill>
                  <a:srgbClr val="FF0000"/>
                </a:solidFill>
              </a:rPr>
              <a:t>, a </a:t>
            </a:r>
            <a:r>
              <a:rPr lang="cs-CZ" b="1" dirty="0" err="1" smtClean="0">
                <a:solidFill>
                  <a:srgbClr val="FF0000"/>
                </a:solidFill>
              </a:rPr>
              <a:t>train</a:t>
            </a:r>
            <a:r>
              <a:rPr lang="cs-CZ" b="1" dirty="0" smtClean="0">
                <a:solidFill>
                  <a:srgbClr val="FF0000"/>
                </a:solidFill>
              </a:rPr>
              <a:t>, a plane, </a:t>
            </a:r>
            <a:r>
              <a:rPr lang="cs-CZ" b="1" u="sng" dirty="0" err="1" smtClean="0">
                <a:solidFill>
                  <a:srgbClr val="FF0000"/>
                </a:solidFill>
              </a:rPr>
              <a:t>blue</a:t>
            </a:r>
            <a:r>
              <a:rPr lang="cs-CZ" b="1" dirty="0" smtClean="0">
                <a:solidFill>
                  <a:srgbClr val="FF0000"/>
                </a:solidFill>
              </a:rPr>
              <a:t>, a car</a:t>
            </a:r>
          </a:p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three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four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seven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I </a:t>
            </a:r>
            <a:r>
              <a:rPr lang="cs-CZ" b="1" u="sng" dirty="0" err="1" smtClean="0">
                <a:solidFill>
                  <a:schemeClr val="tx2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eighteen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six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one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rgbClr val="00B050"/>
                </a:solidFill>
              </a:rPr>
              <a:t>grey</a:t>
            </a:r>
            <a:r>
              <a:rPr lang="cs-CZ" b="1" dirty="0" smtClean="0">
                <a:solidFill>
                  <a:srgbClr val="00B050"/>
                </a:solidFill>
              </a:rPr>
              <a:t>,  pink, </a:t>
            </a:r>
            <a:r>
              <a:rPr lang="cs-CZ" b="1" dirty="0" err="1" smtClean="0">
                <a:solidFill>
                  <a:srgbClr val="00B050"/>
                </a:solidFill>
              </a:rPr>
              <a:t>yellow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blue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black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u="sng" dirty="0" err="1" smtClean="0">
                <a:solidFill>
                  <a:srgbClr val="00B050"/>
                </a:solidFill>
              </a:rPr>
              <a:t>one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purple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I,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</a:rPr>
              <a:t>sixteen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she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he,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our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this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horse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chicken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mouse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rabbit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b="1" u="sng" dirty="0" err="1" smtClean="0">
                <a:solidFill>
                  <a:schemeClr val="bg2">
                    <a:lumMod val="25000"/>
                  </a:schemeClr>
                </a:solidFill>
              </a:rPr>
              <a:t>boat</a:t>
            </a:r>
            <a:endParaRPr lang="cs-CZ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/>
                </a:solidFill>
              </a:rPr>
              <a:t>a </a:t>
            </a:r>
            <a:r>
              <a:rPr lang="cs-CZ" b="1" dirty="0" err="1" smtClean="0">
                <a:solidFill>
                  <a:schemeClr val="accent4"/>
                </a:solidFill>
              </a:rPr>
              <a:t>toy</a:t>
            </a:r>
            <a:r>
              <a:rPr lang="cs-CZ" b="1" dirty="0" smtClean="0">
                <a:solidFill>
                  <a:schemeClr val="accent4"/>
                </a:solidFill>
              </a:rPr>
              <a:t>, a </a:t>
            </a:r>
            <a:r>
              <a:rPr lang="cs-CZ" b="1" dirty="0" err="1" smtClean="0">
                <a:solidFill>
                  <a:schemeClr val="accent4"/>
                </a:solidFill>
              </a:rPr>
              <a:t>fish</a:t>
            </a:r>
            <a:r>
              <a:rPr lang="cs-CZ" b="1" dirty="0" smtClean="0">
                <a:solidFill>
                  <a:schemeClr val="accent4"/>
                </a:solidFill>
              </a:rPr>
              <a:t>, a car, a </a:t>
            </a:r>
            <a:r>
              <a:rPr lang="cs-CZ" b="1" dirty="0" err="1" smtClean="0">
                <a:solidFill>
                  <a:schemeClr val="accent4"/>
                </a:solidFill>
              </a:rPr>
              <a:t>horse</a:t>
            </a:r>
            <a:r>
              <a:rPr lang="cs-CZ" b="1" dirty="0" smtClean="0">
                <a:solidFill>
                  <a:schemeClr val="accent4"/>
                </a:solidFill>
              </a:rPr>
              <a:t>, a </a:t>
            </a:r>
            <a:r>
              <a:rPr lang="cs-CZ" b="1" dirty="0" err="1" smtClean="0">
                <a:solidFill>
                  <a:schemeClr val="accent4"/>
                </a:solidFill>
              </a:rPr>
              <a:t>pig</a:t>
            </a:r>
            <a:r>
              <a:rPr lang="cs-CZ" b="1" dirty="0" smtClean="0">
                <a:solidFill>
                  <a:schemeClr val="accent4"/>
                </a:solidFill>
              </a:rPr>
              <a:t>, a dog, </a:t>
            </a:r>
            <a:r>
              <a:rPr lang="cs-CZ" b="1" u="sng" dirty="0" err="1" smtClean="0">
                <a:solidFill>
                  <a:schemeClr val="accent4"/>
                </a:solidFill>
              </a:rPr>
              <a:t>mice</a:t>
            </a:r>
            <a:endParaRPr lang="cs-CZ" b="1" u="sng" dirty="0" smtClean="0">
              <a:solidFill>
                <a:schemeClr val="accent4"/>
              </a:solidFill>
            </a:endParaRPr>
          </a:p>
          <a:p>
            <a:r>
              <a:rPr lang="cs-CZ" b="1" dirty="0" err="1" smtClean="0">
                <a:solidFill>
                  <a:schemeClr val="accent4"/>
                </a:solidFill>
              </a:rPr>
              <a:t>little</a:t>
            </a:r>
            <a:r>
              <a:rPr lang="cs-CZ" b="1" dirty="0" smtClean="0">
                <a:solidFill>
                  <a:schemeClr val="accent4"/>
                </a:solidFill>
              </a:rPr>
              <a:t>,  </a:t>
            </a:r>
            <a:r>
              <a:rPr lang="cs-CZ" b="1" dirty="0" err="1" smtClean="0">
                <a:solidFill>
                  <a:schemeClr val="accent4"/>
                </a:solidFill>
              </a:rPr>
              <a:t>big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yellow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u="sng" dirty="0" err="1" smtClean="0">
                <a:solidFill>
                  <a:schemeClr val="accent4"/>
                </a:solidFill>
              </a:rPr>
              <a:t>cats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black</a:t>
            </a:r>
            <a:r>
              <a:rPr lang="cs-CZ" b="1" dirty="0" smtClean="0">
                <a:solidFill>
                  <a:schemeClr val="accent4"/>
                </a:solidFill>
              </a:rPr>
              <a:t>, </a:t>
            </a:r>
            <a:r>
              <a:rPr lang="cs-CZ" b="1" dirty="0" err="1" smtClean="0">
                <a:solidFill>
                  <a:schemeClr val="accent4"/>
                </a:solidFill>
              </a:rPr>
              <a:t>white</a:t>
            </a:r>
            <a:r>
              <a:rPr lang="cs-CZ" b="1" dirty="0" smtClean="0">
                <a:solidFill>
                  <a:schemeClr val="accent4"/>
                </a:solidFill>
              </a:rPr>
              <a:t>, green</a:t>
            </a:r>
            <a:endParaRPr lang="cs-CZ" b="1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chybějící písmena a slovo napiš česky - řešení: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err="1" smtClean="0">
                <a:solidFill>
                  <a:schemeClr val="accent3">
                    <a:lumMod val="75000"/>
                  </a:schemeClr>
                </a:solidFill>
              </a:rPr>
              <a:t>Toys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           Hračky</a:t>
            </a:r>
          </a:p>
          <a:p>
            <a:r>
              <a:rPr lang="cs-CZ" dirty="0" smtClean="0"/>
              <a:t>A  BOAT      loďka</a:t>
            </a:r>
          </a:p>
          <a:p>
            <a:r>
              <a:rPr lang="cs-CZ" dirty="0" smtClean="0"/>
              <a:t>A  TRAIN     vláček</a:t>
            </a:r>
          </a:p>
          <a:p>
            <a:r>
              <a:rPr lang="cs-CZ" dirty="0" smtClean="0"/>
              <a:t>A  DOL</a:t>
            </a:r>
            <a:r>
              <a:rPr lang="cs-CZ" dirty="0"/>
              <a:t>L</a:t>
            </a:r>
            <a:r>
              <a:rPr lang="cs-CZ" dirty="0" smtClean="0"/>
              <a:t>       panenka</a:t>
            </a:r>
          </a:p>
          <a:p>
            <a:r>
              <a:rPr lang="cs-CZ" dirty="0" smtClean="0"/>
              <a:t>A  CAR         auto</a:t>
            </a:r>
          </a:p>
          <a:p>
            <a:r>
              <a:rPr lang="cs-CZ" dirty="0" smtClean="0"/>
              <a:t>A  PLANE     letadlo</a:t>
            </a:r>
          </a:p>
          <a:p>
            <a:r>
              <a:rPr lang="cs-CZ" dirty="0" smtClean="0"/>
              <a:t>A  TEDDY     medvídek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chybějící písmena a slovo napiš česky - 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Animals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  Zvířata    </a:t>
            </a:r>
          </a:p>
          <a:p>
            <a:r>
              <a:rPr lang="cs-CZ" dirty="0" smtClean="0"/>
              <a:t>A   </a:t>
            </a:r>
            <a:r>
              <a:rPr lang="cs-CZ" dirty="0"/>
              <a:t>C</a:t>
            </a:r>
            <a:r>
              <a:rPr lang="cs-CZ" dirty="0" smtClean="0"/>
              <a:t>AT          kočka</a:t>
            </a:r>
          </a:p>
          <a:p>
            <a:r>
              <a:rPr lang="cs-CZ" dirty="0" smtClean="0"/>
              <a:t>A  PIGEON    holub</a:t>
            </a:r>
          </a:p>
          <a:p>
            <a:r>
              <a:rPr lang="cs-CZ" dirty="0" smtClean="0"/>
              <a:t>A  MOUSE    myš</a:t>
            </a:r>
          </a:p>
          <a:p>
            <a:r>
              <a:rPr lang="cs-CZ" dirty="0" smtClean="0"/>
              <a:t>A  PIG           holub</a:t>
            </a:r>
          </a:p>
          <a:p>
            <a:r>
              <a:rPr lang="cs-CZ" dirty="0" smtClean="0"/>
              <a:t>A  HORSE     kůň</a:t>
            </a:r>
          </a:p>
          <a:p>
            <a:r>
              <a:rPr lang="cs-CZ" dirty="0" smtClean="0"/>
              <a:t>A  RABBIT    králík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chybějící písmena a slovo napiš česky - řešení: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Numbers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       Čísla</a:t>
            </a:r>
          </a:p>
          <a:p>
            <a:r>
              <a:rPr lang="cs-CZ" dirty="0" smtClean="0"/>
              <a:t>EIGHTEEN     osmnáct</a:t>
            </a:r>
          </a:p>
          <a:p>
            <a:r>
              <a:rPr lang="cs-CZ" dirty="0" smtClean="0"/>
              <a:t>THIRTEEN      třináct</a:t>
            </a:r>
          </a:p>
          <a:p>
            <a:r>
              <a:rPr lang="cs-CZ" dirty="0" smtClean="0"/>
              <a:t>SEVENTEEN   sedmnáct</a:t>
            </a:r>
          </a:p>
          <a:p>
            <a:r>
              <a:rPr lang="cs-CZ" dirty="0" smtClean="0"/>
              <a:t>NINE               devět</a:t>
            </a:r>
          </a:p>
          <a:p>
            <a:r>
              <a:rPr lang="cs-CZ" dirty="0" smtClean="0"/>
              <a:t>SIXTEEN         šestnáct</a:t>
            </a:r>
          </a:p>
          <a:p>
            <a:r>
              <a:rPr lang="cs-CZ" dirty="0" smtClean="0"/>
              <a:t>TWENTY         dvacet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CITACE</a:t>
            </a:r>
            <a:br>
              <a:rPr lang="cs-CZ" smtClean="0"/>
            </a:br>
            <a:r>
              <a:rPr lang="cs-CZ" smtClean="0"/>
              <a:t>Text</a:t>
            </a:r>
            <a:r>
              <a:rPr lang="cs-CZ" dirty="0" smtClean="0"/>
              <a:t>:   Vlastní  autorské  dílo.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481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Které slovo do řady nepatří? Podtrhni je.</vt:lpstr>
      <vt:lpstr>Doplň chybějící písmena a slovo napiš česky:</vt:lpstr>
      <vt:lpstr>Doplň chybějící písmena a slovo napiš česky:</vt:lpstr>
      <vt:lpstr>Doplň chybějící písmena a slovo napiš česky:</vt:lpstr>
      <vt:lpstr>Které slovo do řady nepatří? Podtrhni je. - řešení</vt:lpstr>
      <vt:lpstr>Doplň chybějící písmena a slovo napiš česky - řešení:</vt:lpstr>
      <vt:lpstr>Doplň chybějící písmena a slovo napiš česky - řešení:</vt:lpstr>
      <vt:lpstr>Doplň chybějící písmena a slovo napiš česky - řešení:</vt:lpstr>
      <vt:lpstr>CITACE Text:   Vlastní  autorské  dílo.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Které slovo do řady nepatří? Podtrhni je.</dc:title>
  <dc:creator>ZŠ Uh.Ostroh</dc:creator>
  <cp:lastModifiedBy>ZŠ Uh.Ostroh</cp:lastModifiedBy>
  <cp:revision>5</cp:revision>
  <dcterms:created xsi:type="dcterms:W3CDTF">2011-12-15T11:25:18Z</dcterms:created>
  <dcterms:modified xsi:type="dcterms:W3CDTF">2011-12-16T10:05:20Z</dcterms:modified>
</cp:coreProperties>
</file>