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5" r:id="rId2"/>
    <p:sldId id="263" r:id="rId3"/>
    <p:sldId id="256" r:id="rId4"/>
    <p:sldId id="257" r:id="rId5"/>
    <p:sldId id="258" r:id="rId6"/>
    <p:sldId id="260" r:id="rId7"/>
    <p:sldId id="261" r:id="rId8"/>
    <p:sldId id="262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bg1"/>
              </a:solidFill>
            </a:rPr>
            <a:t>VY_32_INOVACE_04_AJ_19</a:t>
          </a:r>
          <a:endParaRPr lang="cs-CZ" sz="2000" dirty="0">
            <a:solidFill>
              <a:schemeClr val="bg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bg1"/>
              </a:solidFill>
            </a:rPr>
            <a:t>Mgr. Miluše Vosáhlová</a:t>
          </a:r>
          <a:endParaRPr lang="cs-CZ" sz="2000" dirty="0">
            <a:solidFill>
              <a:schemeClr val="bg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chemeClr val="bg1"/>
              </a:solidFill>
            </a:rPr>
            <a:t>AJ – 3.A – Čtení vět.</a:t>
          </a:r>
          <a:endParaRPr lang="cs-CZ" sz="2000" dirty="0">
            <a:solidFill>
              <a:schemeClr val="bg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E5AFCA2-77D8-4BDD-99BB-0A87B184FB0C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4A1E5AE-4364-433A-AC16-78C756D7B19E}" type="presOf" srcId="{D1B46980-6531-4606-95E6-44980827E919}" destId="{2BE915AB-18AA-4053-B92C-3BFC9ED204BB}" srcOrd="1" destOrd="0" presId="urn:microsoft.com/office/officeart/2005/8/layout/target3"/>
    <dgm:cxn modelId="{197C7BD3-440D-438C-BB40-4965DADD095A}" type="presOf" srcId="{B651F6E3-6281-48DB-9319-2AEAFDAE7572}" destId="{619D679B-A015-4ECF-8348-D1034C574F40}" srcOrd="0" destOrd="0" presId="urn:microsoft.com/office/officeart/2005/8/layout/target3"/>
    <dgm:cxn modelId="{B18D7121-3880-4A72-8F58-8F1A864DEADC}" type="presOf" srcId="{757F3AB3-0718-4624-B441-E567A8F0AB56}" destId="{333A1088-737F-45CB-B68E-254E46348037}" srcOrd="0" destOrd="0" presId="urn:microsoft.com/office/officeart/2005/8/layout/target3"/>
    <dgm:cxn modelId="{DD55ECAE-39F0-4515-9D6C-D580BB11A2C2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C457DCF-EDCC-4208-A2D1-CB5790356AD2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AB584AF-744E-4AB7-B0D0-E679652A4871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FC895DD-6421-4BB8-84FD-E3DA7B1A5CA5}" type="presOf" srcId="{4C35D32F-0EAB-4CD7-82EE-45574DC2A586}" destId="{890E4F0B-2866-4A3F-A3C7-2A14B1797930}" srcOrd="1" destOrd="0" presId="urn:microsoft.com/office/officeart/2005/8/layout/target3"/>
    <dgm:cxn modelId="{5020ACDE-FA3C-4911-962C-C26A0C0F123C}" type="presOf" srcId="{D8197B8C-B260-4A16-BDF4-0947B075E274}" destId="{5A5FFA88-C948-4069-8E93-59FA12366E83}" srcOrd="1" destOrd="0" presId="urn:microsoft.com/office/officeart/2005/8/layout/target3"/>
    <dgm:cxn modelId="{DB706779-CB24-4B28-A3BD-93834E5C5B6E}" type="presOf" srcId="{D1D4F407-5343-4D3F-B5B9-D407B03CAEB4}" destId="{D005CE8C-CC26-4C3E-AC11-E15060ECD759}" srcOrd="0" destOrd="0" presId="urn:microsoft.com/office/officeart/2005/8/layout/target3"/>
    <dgm:cxn modelId="{808F7B54-6277-4AEF-ABED-ABCBEF0B6056}" type="presOf" srcId="{D8197B8C-B260-4A16-BDF4-0947B075E274}" destId="{25B08C86-7E15-44DC-BE7F-FFB55DD49D12}" srcOrd="0" destOrd="0" presId="urn:microsoft.com/office/officeart/2005/8/layout/target3"/>
    <dgm:cxn modelId="{B9E42239-F3F5-4FD7-B96E-821D6E78D2AF}" type="presParOf" srcId="{333A1088-737F-45CB-B68E-254E46348037}" destId="{F5ABB229-8D3B-4694-996A-96F23CF14429}" srcOrd="0" destOrd="0" presId="urn:microsoft.com/office/officeart/2005/8/layout/target3"/>
    <dgm:cxn modelId="{C012E331-AA23-4B06-876C-39318CEE2BED}" type="presParOf" srcId="{333A1088-737F-45CB-B68E-254E46348037}" destId="{F41139FD-01EE-4571-8B17-4FB00FC51163}" srcOrd="1" destOrd="0" presId="urn:microsoft.com/office/officeart/2005/8/layout/target3"/>
    <dgm:cxn modelId="{09A626D7-93F1-41FF-A4A6-CDAE34818098}" type="presParOf" srcId="{333A1088-737F-45CB-B68E-254E46348037}" destId="{D005CE8C-CC26-4C3E-AC11-E15060ECD759}" srcOrd="2" destOrd="0" presId="urn:microsoft.com/office/officeart/2005/8/layout/target3"/>
    <dgm:cxn modelId="{4C19E394-23A0-449F-AED0-407F579613D4}" type="presParOf" srcId="{333A1088-737F-45CB-B68E-254E46348037}" destId="{2C702D82-9B77-49B7-9568-BB8EB47C3372}" srcOrd="3" destOrd="0" presId="urn:microsoft.com/office/officeart/2005/8/layout/target3"/>
    <dgm:cxn modelId="{F56DE73A-27F2-4350-BB76-7D647B9CA13B}" type="presParOf" srcId="{333A1088-737F-45CB-B68E-254E46348037}" destId="{A52A0455-90FF-4808-ABD0-F02540D31D5A}" srcOrd="4" destOrd="0" presId="urn:microsoft.com/office/officeart/2005/8/layout/target3"/>
    <dgm:cxn modelId="{E5CE042D-55EC-4564-8621-3C5795A72265}" type="presParOf" srcId="{333A1088-737F-45CB-B68E-254E46348037}" destId="{6140AFEC-043D-4C43-A2F9-D0F5331DF3A3}" srcOrd="5" destOrd="0" presId="urn:microsoft.com/office/officeart/2005/8/layout/target3"/>
    <dgm:cxn modelId="{C340AC7C-78FA-45DF-A655-3EA940C0681B}" type="presParOf" srcId="{333A1088-737F-45CB-B68E-254E46348037}" destId="{9358AC05-5D7D-4327-9F80-1AD486AEA664}" srcOrd="6" destOrd="0" presId="urn:microsoft.com/office/officeart/2005/8/layout/target3"/>
    <dgm:cxn modelId="{7F5AB51F-1C56-491C-BE4A-6E257ED118E2}" type="presParOf" srcId="{333A1088-737F-45CB-B68E-254E46348037}" destId="{313FC574-E1CD-4FB4-B054-0B805CE0447D}" srcOrd="7" destOrd="0" presId="urn:microsoft.com/office/officeart/2005/8/layout/target3"/>
    <dgm:cxn modelId="{98BC2382-BA11-463F-B664-D2FA55DA3F38}" type="presParOf" srcId="{333A1088-737F-45CB-B68E-254E46348037}" destId="{619D679B-A015-4ECF-8348-D1034C574F40}" srcOrd="8" destOrd="0" presId="urn:microsoft.com/office/officeart/2005/8/layout/target3"/>
    <dgm:cxn modelId="{5C43A63D-0D31-4353-A570-2F375C5DCE35}" type="presParOf" srcId="{333A1088-737F-45CB-B68E-254E46348037}" destId="{322283A8-4A27-4CDA-BAE3-F381106A9174}" srcOrd="9" destOrd="0" presId="urn:microsoft.com/office/officeart/2005/8/layout/target3"/>
    <dgm:cxn modelId="{6AE7C5C3-5562-4049-8325-3FD3926046A9}" type="presParOf" srcId="{333A1088-737F-45CB-B68E-254E46348037}" destId="{FFC9F71D-1B4F-4AD9-A4A6-86ADEFC8AF5C}" srcOrd="10" destOrd="0" presId="urn:microsoft.com/office/officeart/2005/8/layout/target3"/>
    <dgm:cxn modelId="{B85F701D-6A3F-49E1-AE31-796B4A2379A8}" type="presParOf" srcId="{333A1088-737F-45CB-B68E-254E46348037}" destId="{25B08C86-7E15-44DC-BE7F-FFB55DD49D12}" srcOrd="11" destOrd="0" presId="urn:microsoft.com/office/officeart/2005/8/layout/target3"/>
    <dgm:cxn modelId="{E194163D-4F29-49BE-BDA4-4ED32573FA72}" type="presParOf" srcId="{333A1088-737F-45CB-B68E-254E46348037}" destId="{76644BE8-9D7C-4C09-B250-3D10AF48CBB7}" srcOrd="12" destOrd="0" presId="urn:microsoft.com/office/officeart/2005/8/layout/target3"/>
    <dgm:cxn modelId="{E7C3EB3B-23AF-4361-9BC8-565953335AA8}" type="presParOf" srcId="{333A1088-737F-45CB-B68E-254E46348037}" destId="{EE85B701-7295-41C0-BA7A-34D3756A2AE6}" srcOrd="13" destOrd="0" presId="urn:microsoft.com/office/officeart/2005/8/layout/target3"/>
    <dgm:cxn modelId="{9649AE70-9AAB-41AE-8F81-5817CBCB9366}" type="presParOf" srcId="{333A1088-737F-45CB-B68E-254E46348037}" destId="{8BEBB6EC-1DAA-4CAC-8A25-BC0FCBD5DBD5}" srcOrd="14" destOrd="0" presId="urn:microsoft.com/office/officeart/2005/8/layout/target3"/>
    <dgm:cxn modelId="{3CB099A4-D9EA-48E8-BF99-50258BC6BE09}" type="presParOf" srcId="{333A1088-737F-45CB-B68E-254E46348037}" destId="{AED2198E-93D5-4001-81B4-73124B309672}" srcOrd="15" destOrd="0" presId="urn:microsoft.com/office/officeart/2005/8/layout/target3"/>
    <dgm:cxn modelId="{A18A4D6D-1E4B-47FD-BE67-F2A718910E40}" type="presParOf" srcId="{333A1088-737F-45CB-B68E-254E46348037}" destId="{2BE915AB-18AA-4053-B92C-3BFC9ED204BB}" srcOrd="16" destOrd="0" presId="urn:microsoft.com/office/officeart/2005/8/layout/target3"/>
    <dgm:cxn modelId="{D4751B46-BB89-41E3-962A-B14333F6AA7A}" type="presParOf" srcId="{333A1088-737F-45CB-B68E-254E46348037}" destId="{6BB5E863-4638-4E1D-BFDE-399D028AC4ED}" srcOrd="17" destOrd="0" presId="urn:microsoft.com/office/officeart/2005/8/layout/target3"/>
    <dgm:cxn modelId="{60BEC9B5-9649-4F99-9E1E-A5B4647FD032}" type="presParOf" srcId="{333A1088-737F-45CB-B68E-254E46348037}" destId="{5A5FFA88-C948-4069-8E93-59FA12366E83}" srcOrd="18" destOrd="0" presId="urn:microsoft.com/office/officeart/2005/8/layout/target3"/>
    <dgm:cxn modelId="{F4565312-7A9F-423E-BB9D-B2C1A920242E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412D5E-4575-46F0-B35D-4AA84192DACB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4296DD-ED4B-4C67-B387-DFD90B11FA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87542-F568-49C9-B566-705172783297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BF92E-C2CA-4C1E-A533-EB17D2BD76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87542-F568-49C9-B566-705172783297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BF92E-C2CA-4C1E-A533-EB17D2BD76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87542-F568-49C9-B566-705172783297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BF92E-C2CA-4C1E-A533-EB17D2BD76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87542-F568-49C9-B566-705172783297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BF92E-C2CA-4C1E-A533-EB17D2BD76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87542-F568-49C9-B566-705172783297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BF92E-C2CA-4C1E-A533-EB17D2BD76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87542-F568-49C9-B566-705172783297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BF92E-C2CA-4C1E-A533-EB17D2BD76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87542-F568-49C9-B566-705172783297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BF92E-C2CA-4C1E-A533-EB17D2BD76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87542-F568-49C9-B566-705172783297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BF92E-C2CA-4C1E-A533-EB17D2BD76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C3B87542-F568-49C9-B566-705172783297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492BF92E-C2CA-4C1E-A533-EB17D2BD76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87542-F568-49C9-B566-705172783297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BF92E-C2CA-4C1E-A533-EB17D2BD76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87542-F568-49C9-B566-705172783297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BF92E-C2CA-4C1E-A533-EB17D2BD76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B87542-F568-49C9-B566-705172783297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92BF92E-C2CA-4C1E-A533-EB17D2BD76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wmf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Materiál je určen pro žáky 3. ročníku ZŠ do hodiny anglického jazyka k procvičení správné výslovnosti anglických slov.</a:t>
            </a:r>
          </a:p>
          <a:p>
            <a:pPr algn="just"/>
            <a:r>
              <a:rPr lang="cs-CZ" dirty="0" smtClean="0"/>
              <a:t>Žáci  čtou anglicky věty, obrázky nahrazují slovy – podstatnými jmény v čísle jednotném či množném.</a:t>
            </a:r>
          </a:p>
          <a:p>
            <a:pPr algn="just"/>
            <a:r>
              <a:rPr lang="cs-CZ" dirty="0" smtClean="0"/>
              <a:t>Materiál je v programu PowerPoint.</a:t>
            </a:r>
          </a:p>
          <a:p>
            <a:pPr algn="just"/>
            <a:r>
              <a:rPr lang="cs-CZ" dirty="0" smtClean="0"/>
              <a:t>Žáci plnili úkoly s kladným přístupem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Čti správně věty s podstatným jménem v jednotném nebo množném čísle.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  </a:t>
            </a:r>
            <a:r>
              <a:rPr lang="cs-CZ" dirty="0" err="1" smtClean="0"/>
              <a:t>like</a:t>
            </a:r>
            <a:r>
              <a:rPr lang="cs-CZ" dirty="0" smtClean="0"/>
              <a:t>                                   .    And 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smtClean="0"/>
              <a:t>I  </a:t>
            </a:r>
            <a:r>
              <a:rPr lang="cs-CZ" dirty="0" err="1" smtClean="0"/>
              <a:t>have</a:t>
            </a:r>
            <a:r>
              <a:rPr lang="cs-CZ" dirty="0" smtClean="0"/>
              <a:t>  a  </a:t>
            </a:r>
            <a:r>
              <a:rPr lang="cs-CZ" dirty="0" err="1" smtClean="0"/>
              <a:t>little</a:t>
            </a:r>
            <a:r>
              <a:rPr lang="cs-CZ" dirty="0" smtClean="0"/>
              <a:t>           .    I  </a:t>
            </a:r>
            <a:r>
              <a:rPr lang="cs-CZ" dirty="0" err="1" smtClean="0"/>
              <a:t>like</a:t>
            </a:r>
            <a:r>
              <a:rPr lang="cs-CZ" dirty="0" smtClean="0"/>
              <a:t> my  </a:t>
            </a:r>
            <a:r>
              <a:rPr lang="cs-CZ" dirty="0" err="1" smtClean="0"/>
              <a:t>little</a:t>
            </a:r>
            <a:r>
              <a:rPr lang="cs-CZ" dirty="0" smtClean="0"/>
              <a:t>           .</a:t>
            </a:r>
          </a:p>
          <a:p>
            <a:endParaRPr lang="cs-CZ" dirty="0"/>
          </a:p>
          <a:p>
            <a:r>
              <a:rPr lang="cs-CZ" dirty="0" err="1" smtClean="0"/>
              <a:t>We</a:t>
            </a:r>
            <a:r>
              <a:rPr lang="cs-CZ" dirty="0" smtClean="0"/>
              <a:t>  </a:t>
            </a:r>
            <a:r>
              <a:rPr lang="cs-CZ" dirty="0" err="1" smtClean="0"/>
              <a:t>have</a:t>
            </a:r>
            <a:r>
              <a:rPr lang="cs-CZ" dirty="0" smtClean="0"/>
              <a:t>  </a:t>
            </a:r>
            <a:r>
              <a:rPr lang="cs-CZ" dirty="0" err="1" smtClean="0"/>
              <a:t>two</a:t>
            </a:r>
            <a:r>
              <a:rPr lang="cs-CZ" dirty="0"/>
              <a:t> </a:t>
            </a:r>
            <a:r>
              <a:rPr lang="cs-CZ" dirty="0" smtClean="0"/>
              <a:t>                                . </a:t>
            </a:r>
          </a:p>
          <a:p>
            <a:endParaRPr lang="cs-CZ" dirty="0"/>
          </a:p>
          <a:p>
            <a:r>
              <a:rPr lang="cs-CZ" dirty="0" smtClean="0"/>
              <a:t>I  </a:t>
            </a:r>
            <a:r>
              <a:rPr lang="cs-CZ" dirty="0" err="1" smtClean="0"/>
              <a:t>have</a:t>
            </a:r>
            <a:r>
              <a:rPr lang="cs-CZ" dirty="0" smtClean="0"/>
              <a:t>  a  </a:t>
            </a:r>
            <a:r>
              <a:rPr lang="cs-CZ" dirty="0" err="1" smtClean="0"/>
              <a:t>big</a:t>
            </a:r>
            <a:r>
              <a:rPr lang="cs-CZ" dirty="0" smtClean="0"/>
              <a:t>  </a:t>
            </a:r>
            <a:r>
              <a:rPr lang="cs-CZ" dirty="0" err="1" smtClean="0"/>
              <a:t>brown</a:t>
            </a:r>
            <a:r>
              <a:rPr lang="cs-CZ" dirty="0" smtClean="0"/>
              <a:t>  </a:t>
            </a:r>
            <a:r>
              <a:rPr lang="cs-CZ" dirty="0" err="1" smtClean="0"/>
              <a:t>and</a:t>
            </a:r>
            <a:r>
              <a:rPr lang="cs-CZ" dirty="0" smtClean="0"/>
              <a:t>  </a:t>
            </a:r>
            <a:r>
              <a:rPr lang="cs-CZ" dirty="0" err="1" smtClean="0"/>
              <a:t>white</a:t>
            </a:r>
            <a:r>
              <a:rPr lang="cs-CZ" dirty="0" smtClean="0"/>
              <a:t>                  .</a:t>
            </a:r>
            <a:endParaRPr lang="cs-CZ" dirty="0"/>
          </a:p>
        </p:txBody>
      </p:sp>
      <p:pic>
        <p:nvPicPr>
          <p:cNvPr id="1026" name="Picture 2" descr="C:\Documents and Settings\Uzivatel\Local Settings\Temporary Internet Files\Content.IE5\CO5MMAE2\MC9002351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484784"/>
            <a:ext cx="1129509" cy="914687"/>
          </a:xfrm>
          <a:prstGeom prst="rect">
            <a:avLst/>
          </a:prstGeom>
          <a:noFill/>
        </p:spPr>
      </p:pic>
      <p:pic>
        <p:nvPicPr>
          <p:cNvPr id="7" name="Picture 2" descr="C:\Documents and Settings\Uzivatel\Local Settings\Temporary Internet Files\Content.IE5\CO5MMAE2\MC9002351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1556792"/>
            <a:ext cx="1129509" cy="914687"/>
          </a:xfrm>
          <a:prstGeom prst="rect">
            <a:avLst/>
          </a:prstGeom>
          <a:noFill/>
        </p:spPr>
      </p:pic>
      <p:pic>
        <p:nvPicPr>
          <p:cNvPr id="1027" name="Picture 3" descr="C:\Documents and Settings\Uzivatel\Local Settings\Temporary Internet Files\Content.IE5\3LWDKOTZ\MC9003557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2636912"/>
            <a:ext cx="519837" cy="917143"/>
          </a:xfrm>
          <a:prstGeom prst="rect">
            <a:avLst/>
          </a:prstGeom>
          <a:noFill/>
        </p:spPr>
      </p:pic>
      <p:pic>
        <p:nvPicPr>
          <p:cNvPr id="9" name="Picture 3" descr="C:\Documents and Settings\Uzivatel\Local Settings\Temporary Internet Files\Content.IE5\3LWDKOTZ\MC9003557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2564904"/>
            <a:ext cx="519837" cy="917143"/>
          </a:xfrm>
          <a:prstGeom prst="rect">
            <a:avLst/>
          </a:prstGeom>
          <a:noFill/>
        </p:spPr>
      </p:pic>
      <p:pic>
        <p:nvPicPr>
          <p:cNvPr id="1028" name="Picture 4" descr="C:\Documents and Settings\Uzivatel\Local Settings\Temporary Internet Files\Content.IE5\3LWDKOTZ\MC90043709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3645024"/>
            <a:ext cx="1011560" cy="1011560"/>
          </a:xfrm>
          <a:prstGeom prst="rect">
            <a:avLst/>
          </a:prstGeom>
          <a:noFill/>
        </p:spPr>
      </p:pic>
      <p:pic>
        <p:nvPicPr>
          <p:cNvPr id="11" name="Picture 4" descr="C:\Documents and Settings\Uzivatel\Local Settings\Temporary Internet Files\Content.IE5\3LWDKOTZ\MC90043709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3645024"/>
            <a:ext cx="1011560" cy="1011560"/>
          </a:xfrm>
          <a:prstGeom prst="rect">
            <a:avLst/>
          </a:prstGeom>
          <a:noFill/>
        </p:spPr>
      </p:pic>
      <p:pic>
        <p:nvPicPr>
          <p:cNvPr id="1029" name="Picture 5" descr="C:\Documents and Settings\Uzivatel\Local Settings\Temporary Internet Files\Content.IE5\HOMBM75H\MP90044480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4869160"/>
            <a:ext cx="794784" cy="10427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Čti správně věty s podstatným jménem v jednotném nebo množném čísle.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b="1" u="sng" dirty="0" smtClean="0"/>
              <a:t>On  </a:t>
            </a:r>
            <a:r>
              <a:rPr lang="cs-CZ" sz="4000" b="1" u="sng" dirty="0" err="1" smtClean="0"/>
              <a:t>the</a:t>
            </a:r>
            <a:r>
              <a:rPr lang="cs-CZ" sz="4000" b="1" u="sng" dirty="0" smtClean="0"/>
              <a:t>  </a:t>
            </a:r>
            <a:r>
              <a:rPr lang="cs-CZ" sz="4000" b="1" u="sng" dirty="0" err="1" smtClean="0"/>
              <a:t>farm</a:t>
            </a:r>
            <a:r>
              <a:rPr lang="cs-CZ" sz="4000" b="1" u="sng" dirty="0" smtClean="0"/>
              <a:t>.</a:t>
            </a:r>
          </a:p>
          <a:p>
            <a:r>
              <a:rPr lang="cs-CZ" b="1" dirty="0" err="1" smtClean="0"/>
              <a:t>We</a:t>
            </a:r>
            <a:r>
              <a:rPr lang="cs-CZ" b="1" dirty="0" smtClean="0"/>
              <a:t>  </a:t>
            </a:r>
            <a:r>
              <a:rPr lang="cs-CZ" b="1" dirty="0" err="1" smtClean="0"/>
              <a:t>have</a:t>
            </a:r>
            <a:r>
              <a:rPr lang="cs-CZ" b="1" dirty="0" smtClean="0"/>
              <a:t>  </a:t>
            </a:r>
            <a:r>
              <a:rPr lang="cs-CZ" b="1" dirty="0" err="1" smtClean="0"/>
              <a:t>twenty</a:t>
            </a:r>
            <a:r>
              <a:rPr lang="cs-CZ" b="1" dirty="0" smtClean="0"/>
              <a:t>                ,  </a:t>
            </a:r>
            <a:r>
              <a:rPr lang="cs-CZ" b="1" dirty="0" err="1" smtClean="0"/>
              <a:t>fifteen</a:t>
            </a:r>
            <a:r>
              <a:rPr lang="cs-CZ" b="1" dirty="0" smtClean="0"/>
              <a:t>                  , </a:t>
            </a:r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r>
              <a:rPr lang="cs-CZ" b="1" dirty="0" err="1" smtClean="0"/>
              <a:t>five</a:t>
            </a:r>
            <a:r>
              <a:rPr lang="cs-CZ" b="1" dirty="0" smtClean="0"/>
              <a:t>                ,    </a:t>
            </a:r>
            <a:r>
              <a:rPr lang="cs-CZ" b="1" dirty="0" err="1" smtClean="0"/>
              <a:t>eighteen</a:t>
            </a:r>
            <a:r>
              <a:rPr lang="cs-CZ" b="1" dirty="0" smtClean="0"/>
              <a:t>                 ,  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ten                          </a:t>
            </a:r>
            <a:r>
              <a:rPr lang="cs-CZ" b="1" dirty="0" err="1" smtClean="0"/>
              <a:t>and</a:t>
            </a:r>
            <a:r>
              <a:rPr lang="cs-CZ" b="1" dirty="0" smtClean="0"/>
              <a:t>   a  </a:t>
            </a:r>
            <a:r>
              <a:rPr lang="cs-CZ" b="1" dirty="0" err="1" smtClean="0"/>
              <a:t>brown</a:t>
            </a:r>
            <a:r>
              <a:rPr lang="cs-CZ" b="1" dirty="0" smtClean="0"/>
              <a:t>                      .</a:t>
            </a:r>
          </a:p>
          <a:p>
            <a:endParaRPr lang="cs-CZ" b="1" dirty="0" smtClean="0"/>
          </a:p>
          <a:p>
            <a:r>
              <a:rPr lang="cs-CZ" b="1" dirty="0" err="1" smtClean="0"/>
              <a:t>We</a:t>
            </a:r>
            <a:r>
              <a:rPr lang="cs-CZ" b="1" dirty="0" smtClean="0"/>
              <a:t>  </a:t>
            </a:r>
            <a:r>
              <a:rPr lang="cs-CZ" b="1" dirty="0" err="1" smtClean="0"/>
              <a:t>have</a:t>
            </a:r>
            <a:r>
              <a:rPr lang="cs-CZ" b="1" dirty="0" smtClean="0"/>
              <a:t>  </a:t>
            </a:r>
            <a:r>
              <a:rPr lang="cs-CZ" b="1" dirty="0" err="1" smtClean="0"/>
              <a:t>also</a:t>
            </a:r>
            <a:r>
              <a:rPr lang="cs-CZ" b="1" dirty="0" smtClean="0"/>
              <a:t>   a                </a:t>
            </a:r>
            <a:r>
              <a:rPr lang="cs-CZ" b="1" dirty="0" err="1" smtClean="0"/>
              <a:t>and</a:t>
            </a:r>
            <a:r>
              <a:rPr lang="cs-CZ" b="1" dirty="0" smtClean="0"/>
              <a:t>  a                     .</a:t>
            </a:r>
            <a:endParaRPr lang="cs-CZ" b="1" dirty="0"/>
          </a:p>
        </p:txBody>
      </p:sp>
      <p:pic>
        <p:nvPicPr>
          <p:cNvPr id="1026" name="Picture 2" descr="C:\Documents and Settings\Uzivatel\Local Settings\Temporary Internet Files\Content.IE5\HOMBM75H\MP9004230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2204864"/>
            <a:ext cx="670434" cy="1008112"/>
          </a:xfrm>
          <a:prstGeom prst="rect">
            <a:avLst/>
          </a:prstGeom>
          <a:noFill/>
        </p:spPr>
      </p:pic>
      <p:pic>
        <p:nvPicPr>
          <p:cNvPr id="1027" name="Picture 3" descr="C:\Documents and Settings\Uzivatel\Local Settings\Temporary Internet Files\Content.IE5\CO5MMAE2\MC9001978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2060848"/>
            <a:ext cx="1284354" cy="1223642"/>
          </a:xfrm>
          <a:prstGeom prst="rect">
            <a:avLst/>
          </a:prstGeom>
          <a:noFill/>
        </p:spPr>
      </p:pic>
      <p:pic>
        <p:nvPicPr>
          <p:cNvPr id="1028" name="Picture 4" descr="C:\Documents and Settings\Uzivatel\Local Settings\Temporary Internet Files\Content.IE5\3LWDKOTZ\MP90042658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3140968"/>
            <a:ext cx="870322" cy="1088168"/>
          </a:xfrm>
          <a:prstGeom prst="rect">
            <a:avLst/>
          </a:prstGeom>
          <a:noFill/>
        </p:spPr>
      </p:pic>
      <p:pic>
        <p:nvPicPr>
          <p:cNvPr id="1029" name="Picture 5" descr="C:\Documents and Settings\Uzivatel\Local Settings\Temporary Internet Files\Content.IE5\G52MXX83\MP90042270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3068960"/>
            <a:ext cx="844923" cy="1297153"/>
          </a:xfrm>
          <a:prstGeom prst="rect">
            <a:avLst/>
          </a:prstGeom>
          <a:noFill/>
        </p:spPr>
      </p:pic>
      <p:pic>
        <p:nvPicPr>
          <p:cNvPr id="1030" name="Picture 6" descr="C:\Documents and Settings\Uzivatel\Local Settings\Temporary Internet Files\Content.IE5\CO5MMAE2\MC90035612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07704" y="4653136"/>
            <a:ext cx="1420320" cy="792088"/>
          </a:xfrm>
          <a:prstGeom prst="rect">
            <a:avLst/>
          </a:prstGeom>
          <a:noFill/>
        </p:spPr>
      </p:pic>
      <p:pic>
        <p:nvPicPr>
          <p:cNvPr id="1031" name="Picture 7" descr="C:\Documents and Settings\Uzivatel\Local Settings\Temporary Internet Files\Content.IE5\3LWDKOTZ\MP90040649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4509120"/>
            <a:ext cx="1475656" cy="977622"/>
          </a:xfrm>
          <a:prstGeom prst="rect">
            <a:avLst/>
          </a:prstGeom>
          <a:noFill/>
        </p:spPr>
      </p:pic>
      <p:pic>
        <p:nvPicPr>
          <p:cNvPr id="1032" name="Picture 8" descr="C:\Documents and Settings\Uzivatel\Local Settings\Temporary Internet Files\Content.IE5\HOMBM75H\MP90042765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23928" y="5661248"/>
            <a:ext cx="827584" cy="601292"/>
          </a:xfrm>
          <a:prstGeom prst="rect">
            <a:avLst/>
          </a:prstGeom>
          <a:noFill/>
        </p:spPr>
      </p:pic>
      <p:pic>
        <p:nvPicPr>
          <p:cNvPr id="1034" name="Picture 10" descr="C:\Documents and Settings\Uzivatel\Local Settings\Temporary Internet Files\Content.IE5\CO5MMAE2\MP90042209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16216" y="5661248"/>
            <a:ext cx="1146719" cy="76328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Čti správně věty s podstatným jménem v jednotném nebo množném čísle.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This</a:t>
            </a:r>
            <a:r>
              <a:rPr lang="cs-CZ" dirty="0" smtClean="0"/>
              <a:t>  </a:t>
            </a:r>
            <a:r>
              <a:rPr lang="cs-CZ" dirty="0" err="1" smtClean="0"/>
              <a:t>is</a:t>
            </a:r>
            <a:r>
              <a:rPr lang="cs-CZ" dirty="0" smtClean="0"/>
              <a:t>  a                    . </a:t>
            </a:r>
          </a:p>
          <a:p>
            <a:endParaRPr lang="cs-CZ" dirty="0" smtClean="0"/>
          </a:p>
          <a:p>
            <a:r>
              <a:rPr lang="cs-CZ" dirty="0" smtClean="0"/>
              <a:t>Put  </a:t>
            </a:r>
            <a:r>
              <a:rPr lang="cs-CZ" dirty="0" err="1" smtClean="0"/>
              <a:t>the</a:t>
            </a:r>
            <a:r>
              <a:rPr lang="cs-CZ" dirty="0" smtClean="0"/>
              <a:t>                       in  </a:t>
            </a:r>
            <a:r>
              <a:rPr lang="cs-CZ" dirty="0" err="1" smtClean="0"/>
              <a:t>the</a:t>
            </a:r>
            <a:r>
              <a:rPr lang="cs-CZ" dirty="0" smtClean="0"/>
              <a:t>              .  </a:t>
            </a:r>
          </a:p>
          <a:p>
            <a:endParaRPr lang="cs-CZ" dirty="0" smtClean="0"/>
          </a:p>
          <a:p>
            <a:r>
              <a:rPr lang="cs-CZ" dirty="0" err="1" smtClean="0"/>
              <a:t>This</a:t>
            </a:r>
            <a:r>
              <a:rPr lang="cs-CZ" dirty="0" smtClean="0"/>
              <a:t>  </a:t>
            </a:r>
            <a:r>
              <a:rPr lang="cs-CZ" dirty="0" err="1" smtClean="0"/>
              <a:t>is</a:t>
            </a:r>
            <a:r>
              <a:rPr lang="cs-CZ" dirty="0" smtClean="0"/>
              <a:t>  a             .</a:t>
            </a:r>
          </a:p>
          <a:p>
            <a:endParaRPr lang="cs-CZ" dirty="0" smtClean="0"/>
          </a:p>
          <a:p>
            <a:r>
              <a:rPr lang="cs-CZ" dirty="0" smtClean="0"/>
              <a:t>Put    </a:t>
            </a:r>
            <a:r>
              <a:rPr lang="cs-CZ" dirty="0" err="1" smtClean="0"/>
              <a:t>it</a:t>
            </a:r>
            <a:r>
              <a:rPr lang="cs-CZ" dirty="0" smtClean="0"/>
              <a:t>     on   </a:t>
            </a:r>
            <a:r>
              <a:rPr lang="cs-CZ" dirty="0" err="1" smtClean="0"/>
              <a:t>the</a:t>
            </a:r>
            <a:r>
              <a:rPr lang="cs-CZ" dirty="0" smtClean="0"/>
              <a:t>                        .</a:t>
            </a:r>
          </a:p>
          <a:p>
            <a:endParaRPr lang="cs-CZ" dirty="0" smtClean="0"/>
          </a:p>
          <a:p>
            <a:r>
              <a:rPr lang="cs-CZ" dirty="0" smtClean="0"/>
              <a:t>I   </a:t>
            </a:r>
            <a:r>
              <a:rPr lang="cs-CZ" dirty="0" err="1" smtClean="0"/>
              <a:t>like</a:t>
            </a:r>
            <a:r>
              <a:rPr lang="cs-CZ" smtClean="0"/>
              <a:t>   my                                      .</a:t>
            </a:r>
            <a:endParaRPr lang="cs-CZ" dirty="0"/>
          </a:p>
        </p:txBody>
      </p:sp>
      <p:pic>
        <p:nvPicPr>
          <p:cNvPr id="2050" name="Picture 2" descr="C:\Documents and Settings\Uzivatel\Local Settings\Temporary Internet Files\Content.IE5\3LWDKOTZ\MC90023408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628800"/>
            <a:ext cx="1150545" cy="1016252"/>
          </a:xfrm>
          <a:prstGeom prst="rect">
            <a:avLst/>
          </a:prstGeom>
          <a:noFill/>
        </p:spPr>
      </p:pic>
      <p:pic>
        <p:nvPicPr>
          <p:cNvPr id="5" name="Picture 2" descr="C:\Documents and Settings\Uzivatel\Local Settings\Temporary Internet Files\Content.IE5\3LWDKOTZ\MC90023408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780928"/>
            <a:ext cx="1078537" cy="952649"/>
          </a:xfrm>
          <a:prstGeom prst="rect">
            <a:avLst/>
          </a:prstGeom>
          <a:noFill/>
        </p:spPr>
      </p:pic>
      <p:pic>
        <p:nvPicPr>
          <p:cNvPr id="2053" name="Picture 5" descr="C:\Documents and Settings\Uzivatel\Local Settings\Temporary Internet Files\Content.IE5\G52MXX83\MP90040890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6130" y="2564904"/>
            <a:ext cx="766210" cy="1152128"/>
          </a:xfrm>
          <a:prstGeom prst="rect">
            <a:avLst/>
          </a:prstGeom>
          <a:noFill/>
        </p:spPr>
      </p:pic>
      <p:pic>
        <p:nvPicPr>
          <p:cNvPr id="2054" name="Picture 6" descr="C:\Documents and Settings\Uzivatel\Local Settings\Temporary Internet Files\Content.IE5\CO5MMAE2\MC90044172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3789040"/>
            <a:ext cx="651520" cy="651520"/>
          </a:xfrm>
          <a:prstGeom prst="rect">
            <a:avLst/>
          </a:prstGeom>
          <a:noFill/>
        </p:spPr>
      </p:pic>
      <p:pic>
        <p:nvPicPr>
          <p:cNvPr id="2055" name="Picture 7" descr="C:\Documents and Settings\Uzivatel\Local Settings\Temporary Internet Files\Content.IE5\G52MXX83\MP90034147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67944" y="4581128"/>
            <a:ext cx="1252736" cy="893618"/>
          </a:xfrm>
          <a:prstGeom prst="rect">
            <a:avLst/>
          </a:prstGeom>
          <a:noFill/>
        </p:spPr>
      </p:pic>
      <p:pic>
        <p:nvPicPr>
          <p:cNvPr id="2056" name="Picture 8" descr="C:\Documents and Settings\Uzivatel\Local Settings\Temporary Internet Files\Content.IE5\CO5MMAE2\MP90039880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43808" y="5661248"/>
            <a:ext cx="1184176" cy="845840"/>
          </a:xfrm>
          <a:prstGeom prst="rect">
            <a:avLst/>
          </a:prstGeom>
          <a:noFill/>
        </p:spPr>
      </p:pic>
      <p:pic>
        <p:nvPicPr>
          <p:cNvPr id="12" name="Picture 8" descr="C:\Documents and Settings\Uzivatel\Local Settings\Temporary Internet Files\Content.IE5\CO5MMAE2\MP90039880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11960" y="5661248"/>
            <a:ext cx="1184176" cy="8458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Čti správně věty s podstatným jménem v jednotném nebo množném čísle - řešení.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  </a:t>
            </a:r>
            <a:r>
              <a:rPr lang="cs-CZ" dirty="0" err="1" smtClean="0"/>
              <a:t>like</a:t>
            </a:r>
            <a:r>
              <a:rPr lang="cs-CZ" dirty="0" smtClean="0"/>
              <a:t>      </a:t>
            </a:r>
            <a:r>
              <a:rPr lang="cs-CZ" b="1" dirty="0" err="1" smtClean="0"/>
              <a:t>horses</a:t>
            </a:r>
            <a:r>
              <a:rPr lang="cs-CZ" dirty="0" smtClean="0"/>
              <a:t>  .    And 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smtClean="0"/>
              <a:t>I  </a:t>
            </a:r>
            <a:r>
              <a:rPr lang="cs-CZ" dirty="0" err="1" smtClean="0"/>
              <a:t>have</a:t>
            </a:r>
            <a:r>
              <a:rPr lang="cs-CZ" dirty="0" smtClean="0"/>
              <a:t>  a  </a:t>
            </a:r>
            <a:r>
              <a:rPr lang="cs-CZ" dirty="0" err="1" smtClean="0"/>
              <a:t>little</a:t>
            </a:r>
            <a:r>
              <a:rPr lang="cs-CZ" dirty="0" smtClean="0"/>
              <a:t>     </a:t>
            </a:r>
            <a:r>
              <a:rPr lang="cs-CZ" b="1" dirty="0" err="1" smtClean="0"/>
              <a:t>doll</a:t>
            </a:r>
            <a:r>
              <a:rPr lang="cs-CZ" b="1" dirty="0" smtClean="0"/>
              <a:t> </a:t>
            </a:r>
            <a:r>
              <a:rPr lang="cs-CZ" dirty="0" smtClean="0"/>
              <a:t>.    I  </a:t>
            </a:r>
            <a:r>
              <a:rPr lang="cs-CZ" dirty="0" err="1" smtClean="0"/>
              <a:t>like</a:t>
            </a:r>
            <a:r>
              <a:rPr lang="cs-CZ" dirty="0" smtClean="0"/>
              <a:t> my  </a:t>
            </a:r>
            <a:r>
              <a:rPr lang="cs-CZ" dirty="0" err="1" smtClean="0"/>
              <a:t>little</a:t>
            </a:r>
            <a:r>
              <a:rPr lang="cs-CZ" dirty="0" smtClean="0"/>
              <a:t>  </a:t>
            </a:r>
            <a:r>
              <a:rPr lang="cs-CZ" b="1" dirty="0" err="1" smtClean="0"/>
              <a:t>doll</a:t>
            </a:r>
            <a:r>
              <a:rPr lang="cs-CZ" b="1" dirty="0" smtClean="0"/>
              <a:t> 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We</a:t>
            </a:r>
            <a:r>
              <a:rPr lang="cs-CZ" dirty="0" smtClean="0"/>
              <a:t>  </a:t>
            </a:r>
            <a:r>
              <a:rPr lang="cs-CZ" dirty="0" err="1" smtClean="0"/>
              <a:t>have</a:t>
            </a:r>
            <a:r>
              <a:rPr lang="cs-CZ" dirty="0" smtClean="0"/>
              <a:t>  </a:t>
            </a:r>
            <a:r>
              <a:rPr lang="cs-CZ" dirty="0" err="1" smtClean="0"/>
              <a:t>two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b="1" dirty="0" err="1" smtClean="0"/>
              <a:t>cars</a:t>
            </a:r>
            <a:r>
              <a:rPr lang="cs-CZ" b="1" dirty="0" smtClean="0"/>
              <a:t> </a:t>
            </a:r>
            <a:r>
              <a:rPr lang="cs-CZ" dirty="0" smtClean="0"/>
              <a:t>. </a:t>
            </a:r>
          </a:p>
          <a:p>
            <a:pPr>
              <a:buNone/>
            </a:pPr>
            <a:endParaRPr lang="cs-CZ" dirty="0"/>
          </a:p>
          <a:p>
            <a:r>
              <a:rPr lang="cs-CZ" dirty="0" smtClean="0"/>
              <a:t>I  </a:t>
            </a:r>
            <a:r>
              <a:rPr lang="cs-CZ" dirty="0" err="1" smtClean="0"/>
              <a:t>have</a:t>
            </a:r>
            <a:r>
              <a:rPr lang="cs-CZ" dirty="0" smtClean="0"/>
              <a:t>  a  </a:t>
            </a:r>
            <a:r>
              <a:rPr lang="cs-CZ" dirty="0" err="1" smtClean="0"/>
              <a:t>big</a:t>
            </a:r>
            <a:r>
              <a:rPr lang="cs-CZ" dirty="0" smtClean="0"/>
              <a:t>  </a:t>
            </a:r>
            <a:r>
              <a:rPr lang="cs-CZ" dirty="0" err="1" smtClean="0"/>
              <a:t>brown</a:t>
            </a:r>
            <a:r>
              <a:rPr lang="cs-CZ" dirty="0" smtClean="0"/>
              <a:t>  </a:t>
            </a:r>
            <a:r>
              <a:rPr lang="cs-CZ" dirty="0" err="1" smtClean="0"/>
              <a:t>and</a:t>
            </a:r>
            <a:r>
              <a:rPr lang="cs-CZ" dirty="0" smtClean="0"/>
              <a:t>  </a:t>
            </a:r>
            <a:r>
              <a:rPr lang="cs-CZ" dirty="0" err="1" smtClean="0"/>
              <a:t>white</a:t>
            </a:r>
            <a:r>
              <a:rPr lang="cs-CZ" dirty="0" smtClean="0"/>
              <a:t>     </a:t>
            </a:r>
            <a:r>
              <a:rPr lang="cs-CZ" b="1" dirty="0" smtClean="0"/>
              <a:t>dog</a:t>
            </a:r>
            <a:r>
              <a:rPr lang="cs-CZ" dirty="0" smtClean="0"/>
              <a:t> 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Čti správně věty s podstatným jménem v jednotném nebo množném čísle - řešení.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b="1" u="sng" dirty="0" smtClean="0"/>
              <a:t>On  </a:t>
            </a:r>
            <a:r>
              <a:rPr lang="cs-CZ" sz="4000" b="1" u="sng" dirty="0" err="1" smtClean="0"/>
              <a:t>the</a:t>
            </a:r>
            <a:r>
              <a:rPr lang="cs-CZ" sz="4000" b="1" u="sng" dirty="0" smtClean="0"/>
              <a:t>  </a:t>
            </a:r>
            <a:r>
              <a:rPr lang="cs-CZ" sz="4000" b="1" u="sng" dirty="0" err="1" smtClean="0"/>
              <a:t>farm</a:t>
            </a:r>
            <a:r>
              <a:rPr lang="cs-CZ" sz="4000" b="1" u="sng" dirty="0" smtClean="0"/>
              <a:t>.</a:t>
            </a:r>
          </a:p>
          <a:p>
            <a:r>
              <a:rPr lang="cs-CZ" b="1" dirty="0" err="1" smtClean="0"/>
              <a:t>We</a:t>
            </a:r>
            <a:r>
              <a:rPr lang="cs-CZ" b="1" dirty="0" smtClean="0"/>
              <a:t>  </a:t>
            </a:r>
            <a:r>
              <a:rPr lang="cs-CZ" b="1" dirty="0" err="1" smtClean="0"/>
              <a:t>have</a:t>
            </a:r>
            <a:r>
              <a:rPr lang="cs-CZ" b="1" dirty="0" smtClean="0"/>
              <a:t>  </a:t>
            </a:r>
            <a:r>
              <a:rPr lang="cs-CZ" b="1" dirty="0" err="1" smtClean="0"/>
              <a:t>twenty</a:t>
            </a:r>
            <a:r>
              <a:rPr lang="cs-CZ" b="1" dirty="0" smtClean="0"/>
              <a:t>  </a:t>
            </a:r>
            <a:r>
              <a:rPr lang="cs-CZ" b="1" u="sng" dirty="0" err="1" smtClean="0"/>
              <a:t>chickens</a:t>
            </a:r>
            <a:r>
              <a:rPr lang="cs-CZ" b="1" dirty="0" smtClean="0"/>
              <a:t> ,  </a:t>
            </a:r>
            <a:r>
              <a:rPr lang="cs-CZ" b="1" dirty="0" err="1" smtClean="0"/>
              <a:t>fifteen</a:t>
            </a:r>
            <a:r>
              <a:rPr lang="cs-CZ" b="1" dirty="0" smtClean="0"/>
              <a:t>  </a:t>
            </a:r>
            <a:r>
              <a:rPr lang="cs-CZ" b="1" u="sng" dirty="0" err="1" smtClean="0"/>
              <a:t>hens</a:t>
            </a:r>
            <a:r>
              <a:rPr lang="cs-CZ" b="1" dirty="0" smtClean="0"/>
              <a:t> , </a:t>
            </a:r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r>
              <a:rPr lang="cs-CZ" b="1" dirty="0" err="1" smtClean="0"/>
              <a:t>five</a:t>
            </a:r>
            <a:r>
              <a:rPr lang="cs-CZ" b="1" dirty="0" smtClean="0"/>
              <a:t> </a:t>
            </a:r>
            <a:r>
              <a:rPr lang="cs-CZ" b="1" u="sng" dirty="0" err="1" smtClean="0"/>
              <a:t>roosters</a:t>
            </a:r>
            <a:r>
              <a:rPr lang="cs-CZ" b="1" dirty="0" smtClean="0"/>
              <a:t>  ,    </a:t>
            </a:r>
            <a:r>
              <a:rPr lang="cs-CZ" b="1" dirty="0" err="1" smtClean="0"/>
              <a:t>eighteen</a:t>
            </a:r>
            <a:r>
              <a:rPr lang="cs-CZ" b="1" dirty="0" smtClean="0"/>
              <a:t>  </a:t>
            </a:r>
            <a:r>
              <a:rPr lang="cs-CZ" b="1" u="sng" dirty="0" err="1" smtClean="0"/>
              <a:t>rabbits</a:t>
            </a:r>
            <a:r>
              <a:rPr lang="cs-CZ" b="1" dirty="0" smtClean="0"/>
              <a:t> ,  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ten     </a:t>
            </a:r>
            <a:r>
              <a:rPr lang="cs-CZ" b="1" u="sng" dirty="0" err="1" smtClean="0"/>
              <a:t>pigs</a:t>
            </a:r>
            <a:r>
              <a:rPr lang="cs-CZ" b="1" u="sng" dirty="0" smtClean="0"/>
              <a:t> </a:t>
            </a:r>
            <a:r>
              <a:rPr lang="cs-CZ" b="1" dirty="0" smtClean="0"/>
              <a:t>     </a:t>
            </a:r>
            <a:r>
              <a:rPr lang="cs-CZ" b="1" dirty="0" err="1" smtClean="0"/>
              <a:t>and</a:t>
            </a:r>
            <a:r>
              <a:rPr lang="cs-CZ" b="1" dirty="0" smtClean="0"/>
              <a:t>   a  </a:t>
            </a:r>
            <a:r>
              <a:rPr lang="cs-CZ" b="1" dirty="0" err="1" smtClean="0"/>
              <a:t>brown</a:t>
            </a:r>
            <a:r>
              <a:rPr lang="cs-CZ" b="1" dirty="0" smtClean="0"/>
              <a:t>  </a:t>
            </a:r>
            <a:r>
              <a:rPr lang="cs-CZ" b="1" u="sng" dirty="0" err="1" smtClean="0"/>
              <a:t>horse</a:t>
            </a:r>
            <a:r>
              <a:rPr lang="cs-CZ" b="1" dirty="0" smtClean="0"/>
              <a:t> .</a:t>
            </a:r>
          </a:p>
          <a:p>
            <a:endParaRPr lang="cs-CZ" b="1" dirty="0" smtClean="0"/>
          </a:p>
          <a:p>
            <a:r>
              <a:rPr lang="cs-CZ" b="1" dirty="0" err="1" smtClean="0"/>
              <a:t>We</a:t>
            </a:r>
            <a:r>
              <a:rPr lang="cs-CZ" b="1" dirty="0" smtClean="0"/>
              <a:t>  </a:t>
            </a:r>
            <a:r>
              <a:rPr lang="cs-CZ" b="1" dirty="0" err="1" smtClean="0"/>
              <a:t>have</a:t>
            </a:r>
            <a:r>
              <a:rPr lang="cs-CZ" b="1" dirty="0" smtClean="0"/>
              <a:t>  </a:t>
            </a:r>
            <a:r>
              <a:rPr lang="cs-CZ" b="1" dirty="0" err="1" smtClean="0"/>
              <a:t>also</a:t>
            </a:r>
            <a:r>
              <a:rPr lang="cs-CZ" b="1" dirty="0" smtClean="0"/>
              <a:t>   a   </a:t>
            </a:r>
            <a:r>
              <a:rPr lang="cs-CZ" b="1" u="sng" dirty="0" err="1" smtClean="0"/>
              <a:t>cat</a:t>
            </a:r>
            <a:r>
              <a:rPr lang="cs-CZ" b="1" dirty="0" smtClean="0"/>
              <a:t>  </a:t>
            </a:r>
            <a:r>
              <a:rPr lang="cs-CZ" b="1" dirty="0" err="1" smtClean="0"/>
              <a:t>and</a:t>
            </a:r>
            <a:r>
              <a:rPr lang="cs-CZ" b="1" dirty="0" smtClean="0"/>
              <a:t>  a   </a:t>
            </a:r>
            <a:r>
              <a:rPr lang="cs-CZ" b="1" u="sng" dirty="0" smtClean="0"/>
              <a:t>dog</a:t>
            </a:r>
            <a:r>
              <a:rPr lang="cs-CZ" b="1" dirty="0" smtClean="0"/>
              <a:t> .</a:t>
            </a:r>
            <a:endParaRPr lang="cs-CZ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Čti správně věty s podstatným jménem v jednotném nebo množném čísle – řešení: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This</a:t>
            </a:r>
            <a:r>
              <a:rPr lang="cs-CZ" dirty="0" smtClean="0"/>
              <a:t>  </a:t>
            </a:r>
            <a:r>
              <a:rPr lang="cs-CZ" dirty="0" err="1" smtClean="0"/>
              <a:t>is</a:t>
            </a:r>
            <a:r>
              <a:rPr lang="cs-CZ" dirty="0" smtClean="0"/>
              <a:t>  a  </a:t>
            </a:r>
            <a:r>
              <a:rPr lang="cs-CZ" b="1" dirty="0" err="1" smtClean="0"/>
              <a:t>pencil</a:t>
            </a:r>
            <a:r>
              <a:rPr lang="cs-CZ" b="1" dirty="0" smtClean="0"/>
              <a:t> case </a:t>
            </a:r>
            <a:r>
              <a:rPr lang="cs-CZ" dirty="0" smtClean="0"/>
              <a:t>. </a:t>
            </a:r>
          </a:p>
          <a:p>
            <a:endParaRPr lang="cs-CZ" dirty="0" smtClean="0"/>
          </a:p>
          <a:p>
            <a:r>
              <a:rPr lang="cs-CZ" dirty="0" smtClean="0"/>
              <a:t>Put  </a:t>
            </a:r>
            <a:r>
              <a:rPr lang="cs-CZ" dirty="0" err="1" smtClean="0"/>
              <a:t>the</a:t>
            </a:r>
            <a:r>
              <a:rPr lang="cs-CZ" dirty="0" smtClean="0"/>
              <a:t>  </a:t>
            </a:r>
            <a:r>
              <a:rPr lang="cs-CZ" b="1" dirty="0" err="1" smtClean="0"/>
              <a:t>pencil</a:t>
            </a:r>
            <a:r>
              <a:rPr lang="cs-CZ" b="1" dirty="0" smtClean="0"/>
              <a:t> case   </a:t>
            </a:r>
            <a:r>
              <a:rPr lang="cs-CZ" dirty="0" smtClean="0"/>
              <a:t>in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smtClean="0"/>
              <a:t>bag</a:t>
            </a:r>
            <a:r>
              <a:rPr lang="cs-CZ" dirty="0" smtClean="0"/>
              <a:t> .  </a:t>
            </a:r>
          </a:p>
          <a:p>
            <a:endParaRPr lang="cs-CZ" dirty="0" smtClean="0"/>
          </a:p>
          <a:p>
            <a:r>
              <a:rPr lang="cs-CZ" dirty="0" err="1" smtClean="0"/>
              <a:t>This</a:t>
            </a:r>
            <a:r>
              <a:rPr lang="cs-CZ" dirty="0" smtClean="0"/>
              <a:t>  </a:t>
            </a:r>
            <a:r>
              <a:rPr lang="cs-CZ" dirty="0" err="1" smtClean="0"/>
              <a:t>is</a:t>
            </a:r>
            <a:r>
              <a:rPr lang="cs-CZ" dirty="0" smtClean="0"/>
              <a:t>  a  </a:t>
            </a:r>
            <a:r>
              <a:rPr lang="cs-CZ" b="1" dirty="0" err="1" smtClean="0"/>
              <a:t>pen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Put    </a:t>
            </a:r>
            <a:r>
              <a:rPr lang="cs-CZ" dirty="0" err="1" smtClean="0"/>
              <a:t>it</a:t>
            </a:r>
            <a:r>
              <a:rPr lang="cs-CZ" dirty="0" smtClean="0"/>
              <a:t>     on   </a:t>
            </a:r>
            <a:r>
              <a:rPr lang="cs-CZ" dirty="0" err="1" smtClean="0"/>
              <a:t>the</a:t>
            </a:r>
            <a:r>
              <a:rPr lang="cs-CZ" dirty="0" smtClean="0"/>
              <a:t>   </a:t>
            </a:r>
            <a:r>
              <a:rPr lang="cs-CZ" b="1" dirty="0" smtClean="0"/>
              <a:t>table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I   </a:t>
            </a:r>
            <a:r>
              <a:rPr lang="cs-CZ" dirty="0" err="1" smtClean="0"/>
              <a:t>like</a:t>
            </a:r>
            <a:r>
              <a:rPr lang="cs-CZ" dirty="0" smtClean="0"/>
              <a:t>   my    </a:t>
            </a:r>
            <a:r>
              <a:rPr lang="cs-CZ" b="1" dirty="0" err="1" smtClean="0"/>
              <a:t>trains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CITACE</a:t>
            </a:r>
            <a:br>
              <a:rPr lang="cs-CZ" smtClean="0"/>
            </a:br>
            <a:r>
              <a:rPr lang="cs-CZ" smtClean="0"/>
              <a:t>Ilustrace:www.</a:t>
            </a:r>
            <a:r>
              <a:rPr lang="cs-CZ" dirty="0" err="1" smtClean="0"/>
              <a:t>microsoft.office.com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Text</a:t>
            </a:r>
            <a:r>
              <a:rPr lang="cs-CZ" dirty="0" smtClean="0"/>
              <a:t>: Vlastní autorské dílo.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46</TotalTime>
  <Words>349</Words>
  <Application>Microsoft Office PowerPoint</Application>
  <PresentationFormat>Předvádění na obrazovce (4:3)</PresentationFormat>
  <Paragraphs>70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Modul</vt:lpstr>
      <vt:lpstr>Snímek 1</vt:lpstr>
      <vt:lpstr>ANOTACE:</vt:lpstr>
      <vt:lpstr>Čti správně věty s podstatným jménem v jednotném nebo množném čísle.</vt:lpstr>
      <vt:lpstr>Čti správně věty s podstatným jménem v jednotném nebo množném čísle.</vt:lpstr>
      <vt:lpstr>Čti správně věty s podstatným jménem v jednotném nebo množném čísle.</vt:lpstr>
      <vt:lpstr>Čti správně věty s podstatným jménem v jednotném nebo množném čísle - řešení.</vt:lpstr>
      <vt:lpstr>Čti správně věty s podstatným jménem v jednotném nebo množném čísle - řešení.</vt:lpstr>
      <vt:lpstr>Čti správně věty s podstatným jménem v jednotném nebo množném čísle – řešení:</vt:lpstr>
      <vt:lpstr>CITACE Ilustrace:www.microsoft.office.com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Čti správně věty s podstatným jménem v jednotném nebo množném čísle.</dc:title>
  <dc:creator>Radek</dc:creator>
  <cp:lastModifiedBy>ZŠ Uh.Ostroh</cp:lastModifiedBy>
  <cp:revision>8</cp:revision>
  <dcterms:created xsi:type="dcterms:W3CDTF">2011-12-15T14:25:18Z</dcterms:created>
  <dcterms:modified xsi:type="dcterms:W3CDTF">2011-12-16T10:06:38Z</dcterms:modified>
</cp:coreProperties>
</file>