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58" r:id="rId4"/>
    <p:sldId id="264" r:id="rId5"/>
    <p:sldId id="263" r:id="rId6"/>
    <p:sldId id="262" r:id="rId7"/>
    <p:sldId id="261" r:id="rId8"/>
    <p:sldId id="260" r:id="rId9"/>
    <p:sldId id="268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560AD-914B-4C37-A662-7E30C058D6C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639F9-6904-4347-AA80-7C4B3B5FA4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46155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560AD-914B-4C37-A662-7E30C058D6C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639F9-6904-4347-AA80-7C4B3B5FA4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26301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560AD-914B-4C37-A662-7E30C058D6C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639F9-6904-4347-AA80-7C4B3B5FA4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33396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560AD-914B-4C37-A662-7E30C058D6C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639F9-6904-4347-AA80-7C4B3B5FA4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37466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560AD-914B-4C37-A662-7E30C058D6C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639F9-6904-4347-AA80-7C4B3B5FA4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052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560AD-914B-4C37-A662-7E30C058D6C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639F9-6904-4347-AA80-7C4B3B5FA4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84407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560AD-914B-4C37-A662-7E30C058D6C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639F9-6904-4347-AA80-7C4B3B5FA4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51769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560AD-914B-4C37-A662-7E30C058D6C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639F9-6904-4347-AA80-7C4B3B5FA4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90035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560AD-914B-4C37-A662-7E30C058D6C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639F9-6904-4347-AA80-7C4B3B5FA4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06229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560AD-914B-4C37-A662-7E30C058D6C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639F9-6904-4347-AA80-7C4B3B5FA4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04434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560AD-914B-4C37-A662-7E30C058D6C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639F9-6904-4347-AA80-7C4B3B5FA4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0466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9560AD-914B-4C37-A662-7E30C058D6C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6639F9-6904-4347-AA80-7C4B3B5FA4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56785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26008920"/>
              </p:ext>
            </p:extLst>
          </p:nvPr>
        </p:nvGraphicFramePr>
        <p:xfrm>
          <a:off x="1115616" y="1412776"/>
          <a:ext cx="6984776" cy="4991530"/>
        </p:xfrm>
        <a:graphic>
          <a:graphicData uri="http://schemas.openxmlformats.org/drawingml/2006/table">
            <a:tbl>
              <a:tblPr firstRow="1" firstCol="1" bandRow="1" bandCol="1">
                <a:tableStyleId>{5C22544A-7EE6-4342-B048-85BDC9FD1C3A}</a:tableStyleId>
              </a:tblPr>
              <a:tblGrid>
                <a:gridCol w="1941851"/>
                <a:gridCol w="5042925"/>
              </a:tblGrid>
              <a:tr h="518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Střední škola, Základní škola a Mateřská škola, Karviná, p. o.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Autor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Mgr. Zdeněk Šebestík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4247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Anotace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Prezentace</a:t>
                      </a:r>
                      <a:r>
                        <a:rPr lang="cs-CZ" sz="1100" baseline="0" dirty="0" smtClean="0">
                          <a:effectLst/>
                        </a:rPr>
                        <a:t> </a:t>
                      </a:r>
                      <a:r>
                        <a:rPr lang="cs-CZ" sz="1100" dirty="0" smtClean="0">
                          <a:effectLst/>
                        </a:rPr>
                        <a:t>slouží k seznámení s postupem výroby jednoduché kytičky z krepového papíru.</a:t>
                      </a:r>
                      <a:r>
                        <a:rPr lang="cs-CZ" sz="1100" baseline="0" dirty="0" smtClean="0">
                          <a:effectLst/>
                        </a:rPr>
                        <a:t> Procvičování jemné motoriky – skládání papíru, stříhání, motání.</a:t>
                      </a:r>
                      <a:endParaRPr lang="cs-CZ" sz="1100" dirty="0" smtClean="0">
                        <a:effectLst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Vzdělávací oblast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Člověk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 svět práce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Člověk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 svět práce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Tematická oblast/téma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Práce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s ostatním materiálem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Výsledky vzdělávání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Dodržuje</a:t>
                      </a:r>
                      <a:r>
                        <a:rPr lang="cs-CZ" sz="1100" baseline="0" dirty="0" smtClean="0">
                          <a:effectLst/>
                        </a:rPr>
                        <a:t> pořádek  na pracovišti, dodržuje zásady bezpečnosti a hygieny  práce 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effectLst/>
                        </a:rPr>
                        <a:t>Osvojí se jednoduché pracovní operace. 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Klíčová slova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Bezpečnost, hygiena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práce, motání, stříhání, skládání, papír, nůžky, drát, špejle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Druh učebního materiálu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v PowerPointu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Typ vzdělávání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vzdělání, Základní škola praktická, I. stupeň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Ověřeno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Datum</a:t>
                      </a:r>
                      <a:r>
                        <a:rPr lang="cs-CZ" sz="1100">
                          <a:effectLst/>
                        </a:rPr>
                        <a:t>: </a:t>
                      </a:r>
                      <a:r>
                        <a:rPr lang="cs-CZ" sz="1100" smtClean="0">
                          <a:effectLst/>
                        </a:rPr>
                        <a:t>24.4</a:t>
                      </a:r>
                      <a:r>
                        <a:rPr lang="cs-CZ" sz="1100" dirty="0" smtClean="0">
                          <a:effectLst/>
                        </a:rPr>
                        <a:t>. 2013                           </a:t>
                      </a:r>
                      <a:r>
                        <a:rPr lang="cs-CZ" sz="1100" dirty="0">
                          <a:effectLst/>
                        </a:rPr>
                        <a:t>Třída: </a:t>
                      </a:r>
                      <a:r>
                        <a:rPr lang="cs-CZ" sz="1100" dirty="0" smtClean="0">
                          <a:effectLst/>
                        </a:rPr>
                        <a:t>IV.</a:t>
                      </a:r>
                      <a:r>
                        <a:rPr lang="cs-CZ" sz="1100" baseline="0" dirty="0" smtClean="0">
                          <a:effectLst/>
                        </a:rPr>
                        <a:t> D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5206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Zdroj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 </a:t>
                      </a:r>
                      <a:r>
                        <a:rPr lang="cs-CZ" sz="1100" dirty="0" smtClean="0">
                          <a:effectLst/>
                        </a:rPr>
                        <a:t>foto autor</a:t>
                      </a:r>
                      <a:endParaRPr lang="cs-CZ" sz="11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</a:tbl>
          </a:graphicData>
        </a:graphic>
      </p:graphicFrame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865" y="116632"/>
            <a:ext cx="8351837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1187624" y="1023255"/>
            <a:ext cx="6912767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VY_32_INOVACE_053_Papírový </a:t>
            </a:r>
            <a:r>
              <a:rPr lang="cs-CZ" dirty="0" err="1" smtClean="0"/>
              <a:t>květ_ČSP_Šeb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9993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25864" y="1484784"/>
            <a:ext cx="799288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B050"/>
                </a:solidFill>
              </a:rPr>
              <a:t>Papírový květ </a:t>
            </a:r>
          </a:p>
          <a:p>
            <a:pPr algn="ctr"/>
            <a:r>
              <a:rPr lang="cs-CZ" sz="7200" b="1" dirty="0" smtClean="0">
                <a:solidFill>
                  <a:srgbClr val="00B050"/>
                </a:solidFill>
              </a:rPr>
              <a:t>–</a:t>
            </a:r>
          </a:p>
          <a:p>
            <a:pPr algn="ctr"/>
            <a:r>
              <a:rPr lang="cs-CZ" sz="7200" b="1" dirty="0" smtClean="0">
                <a:solidFill>
                  <a:srgbClr val="00B050"/>
                </a:solidFill>
              </a:rPr>
              <a:t> dárek mamince</a:t>
            </a:r>
            <a:endParaRPr lang="cs-CZ" sz="72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502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92696"/>
            <a:ext cx="74888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Co budeme potřebovat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39600" y="2276872"/>
            <a:ext cx="756084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dirty="0" err="1" smtClean="0"/>
              <a:t>Krépový</a:t>
            </a:r>
            <a:r>
              <a:rPr lang="cs-CZ" sz="3200" dirty="0" smtClean="0"/>
              <a:t> papír (role) různých barev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Hliníkový drát (3mm), popřípadě dřevěné špejle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Lepidlo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Tenčí drátek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Nůžky </a:t>
            </a:r>
          </a:p>
        </p:txBody>
      </p:sp>
    </p:spTree>
    <p:extLst>
      <p:ext uri="{BB962C8B-B14F-4D97-AF65-F5344CB8AC3E}">
        <p14:creationId xmlns:p14="http://schemas.microsoft.com/office/powerpoint/2010/main" val="430043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602867"/>
            <a:ext cx="7803006" cy="58504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0091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057949"/>
            <a:ext cx="71287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 role papíru ustřihneme asi 10 cm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1920" y="188640"/>
            <a:ext cx="71287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Postup výroby květu:</a:t>
            </a:r>
            <a:endParaRPr lang="cs-CZ" sz="3600" dirty="0"/>
          </a:p>
        </p:txBody>
      </p:sp>
      <p:sp>
        <p:nvSpPr>
          <p:cNvPr id="3" name="Ovál 2"/>
          <p:cNvSpPr/>
          <p:nvPr/>
        </p:nvSpPr>
        <p:spPr>
          <a:xfrm>
            <a:off x="395536" y="5661248"/>
            <a:ext cx="1080120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1</a:t>
            </a:r>
            <a:endParaRPr lang="cs-CZ" sz="5400" b="1" dirty="0">
              <a:solidFill>
                <a:srgbClr val="FF0000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0087" y="1988840"/>
            <a:ext cx="5202237" cy="3900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28244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/>
          <p:cNvSpPr/>
          <p:nvPr/>
        </p:nvSpPr>
        <p:spPr>
          <a:xfrm>
            <a:off x="395536" y="5661248"/>
            <a:ext cx="1080120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2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95536" y="476672"/>
            <a:ext cx="856895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 ustřižené rolky  rozvinutím a zpětným překládáním vytvoříme obdélník nebo čtverec.  Jednu stranu  vytvarujeme nůžkami.</a:t>
            </a:r>
            <a:endParaRPr lang="cs-CZ" sz="36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265953"/>
            <a:ext cx="5202237" cy="3900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00949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/>
          <p:cNvSpPr/>
          <p:nvPr/>
        </p:nvSpPr>
        <p:spPr>
          <a:xfrm>
            <a:off x="395536" y="5661248"/>
            <a:ext cx="1080120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3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95536" y="476672"/>
            <a:ext cx="813690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Nyní rozvinutý pás namotáváme na drát (špejli), zpočátku co nejtěsněji. Postupně květ rozevíráme.  Namotaný květ obtočíme drátkem, aby papír držel.</a:t>
            </a:r>
            <a:endParaRPr lang="cs-CZ" sz="36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3088" y="2815844"/>
            <a:ext cx="2623840" cy="2230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4333" y="2992384"/>
            <a:ext cx="3559571" cy="26688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8465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6672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Místo s drátkem přelepíme zeleným papírem.</a:t>
            </a:r>
            <a:endParaRPr lang="cs-CZ" sz="3600" dirty="0"/>
          </a:p>
        </p:txBody>
      </p:sp>
      <p:sp>
        <p:nvSpPr>
          <p:cNvPr id="5" name="Ovál 4"/>
          <p:cNvSpPr/>
          <p:nvPr/>
        </p:nvSpPr>
        <p:spPr>
          <a:xfrm>
            <a:off x="395536" y="5661248"/>
            <a:ext cx="1080120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4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696" y="1988840"/>
            <a:ext cx="3957637" cy="3195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2427" y="1988840"/>
            <a:ext cx="2808312" cy="39570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5078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6672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Místo s drátkem přelepíme zeleným papírem.</a:t>
            </a:r>
            <a:endParaRPr lang="cs-CZ" sz="3600" dirty="0"/>
          </a:p>
        </p:txBody>
      </p:sp>
      <p:sp>
        <p:nvSpPr>
          <p:cNvPr id="5" name="Ovál 4"/>
          <p:cNvSpPr/>
          <p:nvPr/>
        </p:nvSpPr>
        <p:spPr>
          <a:xfrm>
            <a:off x="395536" y="5661248"/>
            <a:ext cx="1080120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5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696" y="1988840"/>
            <a:ext cx="3957637" cy="3195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806370"/>
            <a:ext cx="3430646" cy="3888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9660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3573" y="404664"/>
            <a:ext cx="73448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Hotový květ vydrží dlouho bez vody.</a:t>
            </a:r>
            <a:endParaRPr lang="cs-CZ" sz="36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6379" y="1614591"/>
            <a:ext cx="2372253" cy="40199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6900" y="1614591"/>
            <a:ext cx="2372253" cy="40199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1861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152</Words>
  <Application>Microsoft Office PowerPoint</Application>
  <PresentationFormat>Předvádění na obrazovce (4:3)</PresentationFormat>
  <Paragraphs>69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Zdenek</dc:creator>
  <cp:lastModifiedBy>ucitel</cp:lastModifiedBy>
  <cp:revision>12</cp:revision>
  <dcterms:created xsi:type="dcterms:W3CDTF">2013-03-30T20:04:15Z</dcterms:created>
  <dcterms:modified xsi:type="dcterms:W3CDTF">2013-04-24T13:01:57Z</dcterms:modified>
</cp:coreProperties>
</file>