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65" r:id="rId3"/>
    <p:sldId id="256" r:id="rId4"/>
    <p:sldId id="264" r:id="rId5"/>
    <p:sldId id="258" r:id="rId6"/>
    <p:sldId id="259" r:id="rId7"/>
    <p:sldId id="261" r:id="rId8"/>
    <p:sldId id="257" r:id="rId9"/>
    <p:sldId id="262" r:id="rId10"/>
    <p:sldId id="263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VY_32_INOVACE_04_AJ_20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bg1"/>
              </a:solidFill>
            </a:rPr>
            <a:t>– 3.A – Tvorba vět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FFAB57-C9A9-4EBB-A383-BC34E3A52AD1}" type="presOf" srcId="{D1D4F407-5343-4D3F-B5B9-D407B03CAEB4}" destId="{AED2198E-93D5-4001-81B4-73124B309672}" srcOrd="1" destOrd="0" presId="urn:microsoft.com/office/officeart/2005/8/layout/target3"/>
    <dgm:cxn modelId="{CF4FBA87-BECC-44CE-B0C8-A8C1F2AFA849}" type="presOf" srcId="{D1D4F407-5343-4D3F-B5B9-D407B03CAEB4}" destId="{D005CE8C-CC26-4C3E-AC11-E15060ECD759}" srcOrd="0" destOrd="0" presId="urn:microsoft.com/office/officeart/2005/8/layout/target3"/>
    <dgm:cxn modelId="{CDE38B94-D81E-43CC-B3A6-F5684E572850}" type="presOf" srcId="{B651F6E3-6281-48DB-9319-2AEAFDAE7572}" destId="{6BB5E863-4638-4E1D-BFDE-399D028AC4ED}" srcOrd="1" destOrd="0" presId="urn:microsoft.com/office/officeart/2005/8/layout/target3"/>
    <dgm:cxn modelId="{79C8422B-3CAF-494C-97DD-DDA77D165A6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A7FE17-4B89-4AB7-9455-46917D9ED7B7}" type="presOf" srcId="{B651F6E3-6281-48DB-9319-2AEAFDAE7572}" destId="{619D679B-A015-4ECF-8348-D1034C574F40}" srcOrd="0" destOrd="0" presId="urn:microsoft.com/office/officeart/2005/8/layout/target3"/>
    <dgm:cxn modelId="{25EA518A-B691-48DE-8A42-A6BD1720FB0B}" type="presOf" srcId="{D1B46980-6531-4606-95E6-44980827E919}" destId="{6140AFEC-043D-4C43-A2F9-D0F5331DF3A3}" srcOrd="0" destOrd="0" presId="urn:microsoft.com/office/officeart/2005/8/layout/target3"/>
    <dgm:cxn modelId="{2B6747D0-00F2-4775-8CD5-18C271AA4B6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F165CA-1AE4-44EF-A1FB-0992D6D3BF3E}" type="presOf" srcId="{D8197B8C-B260-4A16-BDF4-0947B075E274}" destId="{25B08C86-7E15-44DC-BE7F-FFB55DD49D12}" srcOrd="0" destOrd="0" presId="urn:microsoft.com/office/officeart/2005/8/layout/target3"/>
    <dgm:cxn modelId="{50058DCD-07F9-4863-A555-E182D3324476}" type="presOf" srcId="{757F3AB3-0718-4624-B441-E567A8F0AB56}" destId="{333A1088-737F-45CB-B68E-254E46348037}" srcOrd="0" destOrd="0" presId="urn:microsoft.com/office/officeart/2005/8/layout/target3"/>
    <dgm:cxn modelId="{922B8233-1EE7-40A2-B766-2426FE233ED2}" type="presOf" srcId="{4C35D32F-0EAB-4CD7-82EE-45574DC2A586}" destId="{8BEBB6EC-1DAA-4CAC-8A25-BC0FCBD5DBD5}" srcOrd="0" destOrd="0" presId="urn:microsoft.com/office/officeart/2005/8/layout/target3"/>
    <dgm:cxn modelId="{C9D7BAC0-E210-4BD2-8DD5-CB41D562542B}" type="presOf" srcId="{D8197B8C-B260-4A16-BDF4-0947B075E274}" destId="{5A5FFA88-C948-4069-8E93-59FA12366E83}" srcOrd="1" destOrd="0" presId="urn:microsoft.com/office/officeart/2005/8/layout/target3"/>
    <dgm:cxn modelId="{10897D13-9AF0-4351-A968-36347BF552B8}" type="presParOf" srcId="{333A1088-737F-45CB-B68E-254E46348037}" destId="{F5ABB229-8D3B-4694-996A-96F23CF14429}" srcOrd="0" destOrd="0" presId="urn:microsoft.com/office/officeart/2005/8/layout/target3"/>
    <dgm:cxn modelId="{C652E370-8772-457A-83B1-49A8FDDAF1D5}" type="presParOf" srcId="{333A1088-737F-45CB-B68E-254E46348037}" destId="{F41139FD-01EE-4571-8B17-4FB00FC51163}" srcOrd="1" destOrd="0" presId="urn:microsoft.com/office/officeart/2005/8/layout/target3"/>
    <dgm:cxn modelId="{B6BB4486-0032-455D-B804-A07E0ED47B52}" type="presParOf" srcId="{333A1088-737F-45CB-B68E-254E46348037}" destId="{D005CE8C-CC26-4C3E-AC11-E15060ECD759}" srcOrd="2" destOrd="0" presId="urn:microsoft.com/office/officeart/2005/8/layout/target3"/>
    <dgm:cxn modelId="{389B38F1-51B4-451D-8AE5-8604D8CE4D5A}" type="presParOf" srcId="{333A1088-737F-45CB-B68E-254E46348037}" destId="{2C702D82-9B77-49B7-9568-BB8EB47C3372}" srcOrd="3" destOrd="0" presId="urn:microsoft.com/office/officeart/2005/8/layout/target3"/>
    <dgm:cxn modelId="{971326CF-D418-435C-9E8B-C99A1CC94E42}" type="presParOf" srcId="{333A1088-737F-45CB-B68E-254E46348037}" destId="{A52A0455-90FF-4808-ABD0-F02540D31D5A}" srcOrd="4" destOrd="0" presId="urn:microsoft.com/office/officeart/2005/8/layout/target3"/>
    <dgm:cxn modelId="{C58BEFEC-E8C0-4BA8-8E2B-935A81B3C6C4}" type="presParOf" srcId="{333A1088-737F-45CB-B68E-254E46348037}" destId="{6140AFEC-043D-4C43-A2F9-D0F5331DF3A3}" srcOrd="5" destOrd="0" presId="urn:microsoft.com/office/officeart/2005/8/layout/target3"/>
    <dgm:cxn modelId="{39EC45C6-BFC7-47D9-B138-106892279438}" type="presParOf" srcId="{333A1088-737F-45CB-B68E-254E46348037}" destId="{9358AC05-5D7D-4327-9F80-1AD486AEA664}" srcOrd="6" destOrd="0" presId="urn:microsoft.com/office/officeart/2005/8/layout/target3"/>
    <dgm:cxn modelId="{9CB97B4A-E8E6-4EF8-89A2-5112CD70E67B}" type="presParOf" srcId="{333A1088-737F-45CB-B68E-254E46348037}" destId="{313FC574-E1CD-4FB4-B054-0B805CE0447D}" srcOrd="7" destOrd="0" presId="urn:microsoft.com/office/officeart/2005/8/layout/target3"/>
    <dgm:cxn modelId="{483E35E9-C08B-4BA7-BA57-E0CA9F4D30D7}" type="presParOf" srcId="{333A1088-737F-45CB-B68E-254E46348037}" destId="{619D679B-A015-4ECF-8348-D1034C574F40}" srcOrd="8" destOrd="0" presId="urn:microsoft.com/office/officeart/2005/8/layout/target3"/>
    <dgm:cxn modelId="{1D1A27BD-4F8B-4E75-9AFE-D171EFAEECCE}" type="presParOf" srcId="{333A1088-737F-45CB-B68E-254E46348037}" destId="{322283A8-4A27-4CDA-BAE3-F381106A9174}" srcOrd="9" destOrd="0" presId="urn:microsoft.com/office/officeart/2005/8/layout/target3"/>
    <dgm:cxn modelId="{F81A3C58-130F-4B1D-B6FB-177425BC946C}" type="presParOf" srcId="{333A1088-737F-45CB-B68E-254E46348037}" destId="{FFC9F71D-1B4F-4AD9-A4A6-86ADEFC8AF5C}" srcOrd="10" destOrd="0" presId="urn:microsoft.com/office/officeart/2005/8/layout/target3"/>
    <dgm:cxn modelId="{6532682A-98F5-41CB-9B7F-7B8C6804F989}" type="presParOf" srcId="{333A1088-737F-45CB-B68E-254E46348037}" destId="{25B08C86-7E15-44DC-BE7F-FFB55DD49D12}" srcOrd="11" destOrd="0" presId="urn:microsoft.com/office/officeart/2005/8/layout/target3"/>
    <dgm:cxn modelId="{E419D9FB-B4B3-469E-95EF-CFE2A007735B}" type="presParOf" srcId="{333A1088-737F-45CB-B68E-254E46348037}" destId="{76644BE8-9D7C-4C09-B250-3D10AF48CBB7}" srcOrd="12" destOrd="0" presId="urn:microsoft.com/office/officeart/2005/8/layout/target3"/>
    <dgm:cxn modelId="{04FA2FED-9BE0-414F-A72C-3E1E448F6BC6}" type="presParOf" srcId="{333A1088-737F-45CB-B68E-254E46348037}" destId="{EE85B701-7295-41C0-BA7A-34D3756A2AE6}" srcOrd="13" destOrd="0" presId="urn:microsoft.com/office/officeart/2005/8/layout/target3"/>
    <dgm:cxn modelId="{200AD9A0-1507-434E-9A8F-282663CA9602}" type="presParOf" srcId="{333A1088-737F-45CB-B68E-254E46348037}" destId="{8BEBB6EC-1DAA-4CAC-8A25-BC0FCBD5DBD5}" srcOrd="14" destOrd="0" presId="urn:microsoft.com/office/officeart/2005/8/layout/target3"/>
    <dgm:cxn modelId="{81B0E606-C794-4A08-8F1D-7764DB40137D}" type="presParOf" srcId="{333A1088-737F-45CB-B68E-254E46348037}" destId="{AED2198E-93D5-4001-81B4-73124B309672}" srcOrd="15" destOrd="0" presId="urn:microsoft.com/office/officeart/2005/8/layout/target3"/>
    <dgm:cxn modelId="{14C9C668-6D5A-43FA-AE93-19D5F09D30A2}" type="presParOf" srcId="{333A1088-737F-45CB-B68E-254E46348037}" destId="{2BE915AB-18AA-4053-B92C-3BFC9ED204BB}" srcOrd="16" destOrd="0" presId="urn:microsoft.com/office/officeart/2005/8/layout/target3"/>
    <dgm:cxn modelId="{85293590-788F-49F0-8BD6-DDA59D33AD22}" type="presParOf" srcId="{333A1088-737F-45CB-B68E-254E46348037}" destId="{6BB5E863-4638-4E1D-BFDE-399D028AC4ED}" srcOrd="17" destOrd="0" presId="urn:microsoft.com/office/officeart/2005/8/layout/target3"/>
    <dgm:cxn modelId="{AAB3B1F3-A8E0-4D44-B5E4-BB59E7489C44}" type="presParOf" srcId="{333A1088-737F-45CB-B68E-254E46348037}" destId="{5A5FFA88-C948-4069-8E93-59FA12366E83}" srcOrd="18" destOrd="0" presId="urn:microsoft.com/office/officeart/2005/8/layout/target3"/>
    <dgm:cxn modelId="{6C46EA60-35C7-4703-9994-8E05E5273C2B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C6E9D-3A50-499D-9462-6BC3B97B0D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DAAC9-AA00-4622-A3C9-67A7E06CBA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B7E2F0F-D2C0-4F31-B590-F7D5C907FA3B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F659243-B3D8-4D60-9AA4-3FF2FF390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do hodiny anglického jazyka k procvičení pravopisu celých vět. </a:t>
            </a:r>
          </a:p>
          <a:p>
            <a:pPr algn="just"/>
            <a:r>
              <a:rPr lang="cs-CZ" dirty="0" smtClean="0"/>
              <a:t>U žáků je vyžadována znalost příslušných anglických slov včetně správného slovosledu.</a:t>
            </a:r>
          </a:p>
          <a:p>
            <a:pPr algn="just"/>
            <a:r>
              <a:rPr lang="cs-CZ" dirty="0" smtClean="0"/>
              <a:t>Materiál je v programu PowerPoint.</a:t>
            </a:r>
          </a:p>
          <a:p>
            <a:pPr algn="just"/>
            <a:r>
              <a:rPr lang="cs-CZ" dirty="0" smtClean="0"/>
              <a:t>Žáci pracovali aktivně.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Popiš  obrázky  celou  větou, použij slova, která již znáš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C:\Documents and Settings\Uzivatel\Local Settings\Temporary Internet Files\Content.IE5\3LWDKOTZ\MC900441707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47664" y="1628800"/>
            <a:ext cx="1580356" cy="1580356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Vzor:  </a:t>
            </a:r>
            <a:r>
              <a:rPr lang="cs-CZ" dirty="0" err="1" smtClean="0"/>
              <a:t>The</a:t>
            </a:r>
            <a:r>
              <a:rPr lang="cs-CZ" dirty="0" smtClean="0"/>
              <a:t> plane </a:t>
            </a:r>
            <a:r>
              <a:rPr lang="cs-CZ" dirty="0" err="1" smtClean="0"/>
              <a:t>is</a:t>
            </a:r>
            <a:r>
              <a:rPr lang="cs-CZ" dirty="0" smtClean="0"/>
              <a:t>  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27" name="Tree"/>
          <p:cNvSpPr>
            <a:spLocks noEditPoints="1" noChangeArrowheads="1"/>
          </p:cNvSpPr>
          <p:nvPr/>
        </p:nvSpPr>
        <p:spPr bwMode="auto">
          <a:xfrm>
            <a:off x="1691680" y="3068960"/>
            <a:ext cx="1120899" cy="133692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C:\Documents and Settings\Uzivatel\Local Settings\Temporary Internet Files\Content.IE5\HOMBM75H\MP900423092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869160"/>
            <a:ext cx="1083216" cy="16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Popiš  obrázky  celou  větou, použij slova, která již znáš: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Uzivatel\Local Settings\Temporary Internet Files\Content.IE5\CO5MMAE2\MP90040503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1516789" cy="1014801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3LWDKOTZ\MC9004136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3068960"/>
            <a:ext cx="1287690" cy="1341344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HOMBM75H\MC9003563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941168"/>
            <a:ext cx="1021484" cy="11244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Popiš  obrázky  celou  větou, použij slova, která již znáš: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</a:t>
            </a:r>
            <a:endParaRPr lang="cs-CZ" dirty="0"/>
          </a:p>
        </p:txBody>
      </p:sp>
      <p:pic>
        <p:nvPicPr>
          <p:cNvPr id="3074" name="Picture 2" descr="C:\Documents and Settings\Uzivatel\Local Settings\Temporary Internet Files\Content.IE5\G52MXX83\MC90023519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1476439" cy="1195635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Local Settings\Temporary Internet Files\Content.IE5\CO5MMAE2\MC900441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284984"/>
            <a:ext cx="1133659" cy="1041524"/>
          </a:xfrm>
          <a:prstGeom prst="rect">
            <a:avLst/>
          </a:prstGeom>
          <a:noFill/>
        </p:spPr>
      </p:pic>
      <p:pic>
        <p:nvPicPr>
          <p:cNvPr id="3076" name="Picture 4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797152"/>
            <a:ext cx="1066951" cy="9779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Popiš  obrázky  celou  větou, použij slova, která již znáš: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</a:t>
            </a:r>
            <a:endParaRPr lang="cs-CZ" dirty="0"/>
          </a:p>
        </p:txBody>
      </p:sp>
      <p:pic>
        <p:nvPicPr>
          <p:cNvPr id="4098" name="Picture 2" descr="C:\Documents and Settings\Uzivatel\Local Settings\Temporary Internet Files\Content.IE5\3LWDKOTZ\MP90040244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1080357" cy="1080357"/>
          </a:xfrm>
          <a:prstGeom prst="rect">
            <a:avLst/>
          </a:prstGeom>
          <a:noFill/>
        </p:spPr>
      </p:pic>
      <p:pic>
        <p:nvPicPr>
          <p:cNvPr id="4099" name="Picture 3" descr="C:\Documents and Settings\Uzivatel\Local Settings\Temporary Internet Files\Content.IE5\HOMBM75H\MC900441736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924944"/>
            <a:ext cx="1299592" cy="1299592"/>
          </a:xfrm>
          <a:prstGeom prst="rect">
            <a:avLst/>
          </a:prstGeom>
          <a:noFill/>
        </p:spPr>
      </p:pic>
      <p:pic>
        <p:nvPicPr>
          <p:cNvPr id="4100" name="Picture 4" descr="C:\Documents and Settings\Uzivatel\Local Settings\Temporary Internet Files\Content.IE5\G52MXX83\MC9002157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4653136"/>
            <a:ext cx="1321636" cy="13843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Popiš  obrázky  celou  větou, použij slova, která již znáš - řešení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C:\Documents and Settings\Uzivatel\Local Settings\Temporary Internet Files\Content.IE5\3LWDKOTZ\MC900441707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47664" y="1628800"/>
            <a:ext cx="1580356" cy="1580356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Vzor:  </a:t>
            </a:r>
            <a:r>
              <a:rPr lang="cs-CZ" dirty="0" err="1" smtClean="0"/>
              <a:t>The</a:t>
            </a:r>
            <a:r>
              <a:rPr lang="cs-CZ" dirty="0" smtClean="0"/>
              <a:t> plane </a:t>
            </a:r>
            <a:r>
              <a:rPr lang="cs-CZ" dirty="0" err="1" smtClean="0"/>
              <a:t>is</a:t>
            </a:r>
            <a:r>
              <a:rPr lang="cs-CZ" dirty="0" smtClean="0"/>
              <a:t>  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green.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chicken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27" name="Tree"/>
          <p:cNvSpPr>
            <a:spLocks noEditPoints="1" noChangeArrowheads="1"/>
          </p:cNvSpPr>
          <p:nvPr/>
        </p:nvSpPr>
        <p:spPr bwMode="auto">
          <a:xfrm>
            <a:off x="1691680" y="3068960"/>
            <a:ext cx="1120899" cy="133692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C:\Documents and Settings\Uzivatel\Local Settings\Temporary Internet Files\Content.IE5\HOMBM75H\MP900423092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869160"/>
            <a:ext cx="1083216" cy="16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Řešení: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green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ship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teddy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Uzivatel\Local Settings\Temporary Internet Files\Content.IE5\CO5MMAE2\MP90040503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1516789" cy="1014801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3LWDKOTZ\MC9004136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3068960"/>
            <a:ext cx="1287690" cy="1341344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HOMBM75H\MC9003563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941168"/>
            <a:ext cx="1021484" cy="11244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Popiš  obrázky  celou  větou, použij slova, která již znáš - řešení: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leaf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green.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rabbit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Documents and Settings\Uzivatel\Local Settings\Temporary Internet Files\Content.IE5\G52MXX83\MC90023519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1476439" cy="1195635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Local Settings\Temporary Internet Files\Content.IE5\CO5MMAE2\MC900441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284984"/>
            <a:ext cx="1133659" cy="1041524"/>
          </a:xfrm>
          <a:prstGeom prst="rect">
            <a:avLst/>
          </a:prstGeom>
          <a:noFill/>
        </p:spPr>
      </p:pic>
      <p:pic>
        <p:nvPicPr>
          <p:cNvPr id="3076" name="Picture 4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797152"/>
            <a:ext cx="1066951" cy="9779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Popiš  obrázky  celou  větou, použij slova, která již znáš - řešení: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Documents and Settings\Uzivatel\Local Settings\Temporary Internet Files\Content.IE5\3LWDKOTZ\MP90040244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1080357" cy="1080357"/>
          </a:xfrm>
          <a:prstGeom prst="rect">
            <a:avLst/>
          </a:prstGeom>
          <a:noFill/>
        </p:spPr>
      </p:pic>
      <p:pic>
        <p:nvPicPr>
          <p:cNvPr id="4099" name="Picture 3" descr="C:\Documents and Settings\Uzivatel\Local Settings\Temporary Internet Files\Content.IE5\HOMBM75H\MC900441736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924944"/>
            <a:ext cx="1299592" cy="1299592"/>
          </a:xfrm>
          <a:prstGeom prst="rect">
            <a:avLst/>
          </a:prstGeom>
          <a:noFill/>
        </p:spPr>
      </p:pic>
      <p:pic>
        <p:nvPicPr>
          <p:cNvPr id="4100" name="Picture 4" descr="C:\Documents and Settings\Uzivatel\Local Settings\Temporary Internet Files\Content.IE5\G52MXX83\MC9002157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4653136"/>
            <a:ext cx="1321636" cy="13843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78595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CITACE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Ilustrace:www.</a:t>
            </a:r>
            <a:r>
              <a:rPr lang="cs-CZ" sz="3600" dirty="0" err="1" smtClean="0"/>
              <a:t>microsoft.office.com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Text</a:t>
            </a:r>
            <a:r>
              <a:rPr lang="cs-CZ" dirty="0" smtClean="0"/>
              <a:t>: Vlastní autorské dílo.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36</TotalTime>
  <Words>286</Words>
  <Application>Microsoft Office PowerPoint</Application>
  <PresentationFormat>Předvádění na obrazovce (4:3)</PresentationFormat>
  <Paragraphs>93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ANOTACE:</vt:lpstr>
      <vt:lpstr>Popiš  obrázky  celou  větou, použij slova, která již znáš:</vt:lpstr>
      <vt:lpstr>Popiš  obrázky  celou  větou, použij slova, která již znáš:</vt:lpstr>
      <vt:lpstr>Popiš  obrázky  celou  větou, použij slova, která již znáš:</vt:lpstr>
      <vt:lpstr>Popiš  obrázky  celou  větou, použij slova, která již znáš:</vt:lpstr>
      <vt:lpstr>Popiš  obrázky  celou  větou, použij slova, která již znáš - řešení:</vt:lpstr>
      <vt:lpstr>Řešení: </vt:lpstr>
      <vt:lpstr>Popiš  obrázky  celou  větou, použij slova, která již znáš - řešení:</vt:lpstr>
      <vt:lpstr>Popiš  obrázky  celou  větou, použij slova, která již znáš - řešení:</vt:lpstr>
      <vt:lpstr>CITACE Ilustrace:www.microsoft.office.com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Popiš  obrázky  celou  větou, použij slova, která již znáš:</dc:title>
  <dc:creator>Radek</dc:creator>
  <cp:lastModifiedBy>ZŠ Uh.Ostroh</cp:lastModifiedBy>
  <cp:revision>6</cp:revision>
  <dcterms:created xsi:type="dcterms:W3CDTF">2011-12-15T18:24:03Z</dcterms:created>
  <dcterms:modified xsi:type="dcterms:W3CDTF">2011-12-16T10:08:25Z</dcterms:modified>
</cp:coreProperties>
</file>