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2" r:id="rId10"/>
    <p:sldId id="270" r:id="rId11"/>
    <p:sldId id="263" r:id="rId12"/>
    <p:sldId id="271" r:id="rId13"/>
    <p:sldId id="264" r:id="rId14"/>
    <p:sldId id="267" r:id="rId15"/>
    <p:sldId id="265" r:id="rId16"/>
    <p:sldId id="272" r:id="rId17"/>
    <p:sldId id="266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1" dirty="0" smtClean="0"/>
            <a:t>VY_32_INOVACE_07_AJ_16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Linda Tůmová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smtClean="0">
              <a:solidFill>
                <a:srgbClr val="FF0000"/>
              </a:solidFill>
            </a:rPr>
            <a:t>AJ – 6.A – Přítomný čas průběhový - procvičování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54752CF-6ADE-49ED-87BA-ED94708D744C}" type="presOf" srcId="{D1D4F407-5343-4D3F-B5B9-D407B03CAEB4}" destId="{D005CE8C-CC26-4C3E-AC11-E15060ECD759}" srcOrd="0" destOrd="0" presId="urn:microsoft.com/office/officeart/2005/8/layout/target3"/>
    <dgm:cxn modelId="{C32237CC-CEB6-43B3-B268-44ACAEFE9F4E}" type="presOf" srcId="{4C35D32F-0EAB-4CD7-82EE-45574DC2A586}" destId="{890E4F0B-2866-4A3F-A3C7-2A14B1797930}" srcOrd="1" destOrd="0" presId="urn:microsoft.com/office/officeart/2005/8/layout/target3"/>
    <dgm:cxn modelId="{933C6B4E-4B51-4011-A319-92A4DABA8358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6A48509-A7FA-4953-9904-D1A8A07E3478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131492F-9A68-4A94-9E87-6E692BB75289}" type="presOf" srcId="{D8197B8C-B260-4A16-BDF4-0947B075E274}" destId="{5A5FFA88-C948-4069-8E93-59FA12366E83}" srcOrd="1" destOrd="0" presId="urn:microsoft.com/office/officeart/2005/8/layout/target3"/>
    <dgm:cxn modelId="{5DB8D613-7FD7-4369-B742-47624BAB202D}" type="presOf" srcId="{4C35D32F-0EAB-4CD7-82EE-45574DC2A586}" destId="{8BEBB6EC-1DAA-4CAC-8A25-BC0FCBD5DBD5}" srcOrd="0" destOrd="0" presId="urn:microsoft.com/office/officeart/2005/8/layout/target3"/>
    <dgm:cxn modelId="{93F8BC0F-B415-42EC-AFF2-080D6CD2FD76}" type="presOf" srcId="{D8197B8C-B260-4A16-BDF4-0947B075E274}" destId="{25B08C86-7E15-44DC-BE7F-FFB55DD49D12}" srcOrd="0" destOrd="0" presId="urn:microsoft.com/office/officeart/2005/8/layout/target3"/>
    <dgm:cxn modelId="{89A2C7AE-BD3D-4096-80BD-42A2EC31447D}" type="presOf" srcId="{D1B46980-6531-4606-95E6-44980827E919}" destId="{2BE915AB-18AA-4053-B92C-3BFC9ED204BB}" srcOrd="1" destOrd="0" presId="urn:microsoft.com/office/officeart/2005/8/layout/target3"/>
    <dgm:cxn modelId="{718CB273-13DA-45A8-8587-B23FE109FD54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4E46CA2-9B00-42F4-94EA-BEF0BD361700}" type="presOf" srcId="{B651F6E3-6281-48DB-9319-2AEAFDAE7572}" destId="{619D679B-A015-4ECF-8348-D1034C574F40}" srcOrd="0" destOrd="0" presId="urn:microsoft.com/office/officeart/2005/8/layout/target3"/>
    <dgm:cxn modelId="{50D21404-34DF-4396-9594-E295D0E3DF92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FEC2C31-5C60-417C-89A3-5265589B4F56}" type="presParOf" srcId="{333A1088-737F-45CB-B68E-254E46348037}" destId="{F5ABB229-8D3B-4694-996A-96F23CF14429}" srcOrd="0" destOrd="0" presId="urn:microsoft.com/office/officeart/2005/8/layout/target3"/>
    <dgm:cxn modelId="{50BE89A3-A82B-4D58-8D87-ABF603E919FB}" type="presParOf" srcId="{333A1088-737F-45CB-B68E-254E46348037}" destId="{F41139FD-01EE-4571-8B17-4FB00FC51163}" srcOrd="1" destOrd="0" presId="urn:microsoft.com/office/officeart/2005/8/layout/target3"/>
    <dgm:cxn modelId="{736905BF-E5B2-4031-A285-579009A7F865}" type="presParOf" srcId="{333A1088-737F-45CB-B68E-254E46348037}" destId="{D005CE8C-CC26-4C3E-AC11-E15060ECD759}" srcOrd="2" destOrd="0" presId="urn:microsoft.com/office/officeart/2005/8/layout/target3"/>
    <dgm:cxn modelId="{676C2FFA-677B-4C88-B991-55611B6D7DD6}" type="presParOf" srcId="{333A1088-737F-45CB-B68E-254E46348037}" destId="{2C702D82-9B77-49B7-9568-BB8EB47C3372}" srcOrd="3" destOrd="0" presId="urn:microsoft.com/office/officeart/2005/8/layout/target3"/>
    <dgm:cxn modelId="{023C3305-A528-4F53-B9E4-7D45849D10E7}" type="presParOf" srcId="{333A1088-737F-45CB-B68E-254E46348037}" destId="{A52A0455-90FF-4808-ABD0-F02540D31D5A}" srcOrd="4" destOrd="0" presId="urn:microsoft.com/office/officeart/2005/8/layout/target3"/>
    <dgm:cxn modelId="{C4DB7C7C-DB6A-4569-8E45-7D486BF71482}" type="presParOf" srcId="{333A1088-737F-45CB-B68E-254E46348037}" destId="{6140AFEC-043D-4C43-A2F9-D0F5331DF3A3}" srcOrd="5" destOrd="0" presId="urn:microsoft.com/office/officeart/2005/8/layout/target3"/>
    <dgm:cxn modelId="{496EEAA0-F6E5-4916-A476-EEE5B5998709}" type="presParOf" srcId="{333A1088-737F-45CB-B68E-254E46348037}" destId="{9358AC05-5D7D-4327-9F80-1AD486AEA664}" srcOrd="6" destOrd="0" presId="urn:microsoft.com/office/officeart/2005/8/layout/target3"/>
    <dgm:cxn modelId="{1C717617-5E2F-429C-880F-AF8944EE531E}" type="presParOf" srcId="{333A1088-737F-45CB-B68E-254E46348037}" destId="{313FC574-E1CD-4FB4-B054-0B805CE0447D}" srcOrd="7" destOrd="0" presId="urn:microsoft.com/office/officeart/2005/8/layout/target3"/>
    <dgm:cxn modelId="{F9EE4318-3312-49D4-A1A1-48B8D6999B75}" type="presParOf" srcId="{333A1088-737F-45CB-B68E-254E46348037}" destId="{619D679B-A015-4ECF-8348-D1034C574F40}" srcOrd="8" destOrd="0" presId="urn:microsoft.com/office/officeart/2005/8/layout/target3"/>
    <dgm:cxn modelId="{C7C8F949-1E25-466E-97F5-94A26160AD66}" type="presParOf" srcId="{333A1088-737F-45CB-B68E-254E46348037}" destId="{322283A8-4A27-4CDA-BAE3-F381106A9174}" srcOrd="9" destOrd="0" presId="urn:microsoft.com/office/officeart/2005/8/layout/target3"/>
    <dgm:cxn modelId="{38199CC4-FC89-4B53-87C9-513767D526EB}" type="presParOf" srcId="{333A1088-737F-45CB-B68E-254E46348037}" destId="{FFC9F71D-1B4F-4AD9-A4A6-86ADEFC8AF5C}" srcOrd="10" destOrd="0" presId="urn:microsoft.com/office/officeart/2005/8/layout/target3"/>
    <dgm:cxn modelId="{3A6F0633-5E8A-4CED-B8BB-76D704C89B6D}" type="presParOf" srcId="{333A1088-737F-45CB-B68E-254E46348037}" destId="{25B08C86-7E15-44DC-BE7F-FFB55DD49D12}" srcOrd="11" destOrd="0" presId="urn:microsoft.com/office/officeart/2005/8/layout/target3"/>
    <dgm:cxn modelId="{E416572F-5E7D-44DE-B81F-A8206845EFEF}" type="presParOf" srcId="{333A1088-737F-45CB-B68E-254E46348037}" destId="{76644BE8-9D7C-4C09-B250-3D10AF48CBB7}" srcOrd="12" destOrd="0" presId="urn:microsoft.com/office/officeart/2005/8/layout/target3"/>
    <dgm:cxn modelId="{CB565DF7-75DF-4A32-B501-B318A13FF04E}" type="presParOf" srcId="{333A1088-737F-45CB-B68E-254E46348037}" destId="{EE85B701-7295-41C0-BA7A-34D3756A2AE6}" srcOrd="13" destOrd="0" presId="urn:microsoft.com/office/officeart/2005/8/layout/target3"/>
    <dgm:cxn modelId="{7E3857A4-A081-4670-B017-9CB22A38407E}" type="presParOf" srcId="{333A1088-737F-45CB-B68E-254E46348037}" destId="{8BEBB6EC-1DAA-4CAC-8A25-BC0FCBD5DBD5}" srcOrd="14" destOrd="0" presId="urn:microsoft.com/office/officeart/2005/8/layout/target3"/>
    <dgm:cxn modelId="{D6BCB266-1700-4FEF-977B-293EB5E348FC}" type="presParOf" srcId="{333A1088-737F-45CB-B68E-254E46348037}" destId="{AED2198E-93D5-4001-81B4-73124B309672}" srcOrd="15" destOrd="0" presId="urn:microsoft.com/office/officeart/2005/8/layout/target3"/>
    <dgm:cxn modelId="{80D60229-ED92-4146-B8CB-23D366511432}" type="presParOf" srcId="{333A1088-737F-45CB-B68E-254E46348037}" destId="{2BE915AB-18AA-4053-B92C-3BFC9ED204BB}" srcOrd="16" destOrd="0" presId="urn:microsoft.com/office/officeart/2005/8/layout/target3"/>
    <dgm:cxn modelId="{A7F9293F-9FC2-45EA-89EF-CE6B2A4B7AD0}" type="presParOf" srcId="{333A1088-737F-45CB-B68E-254E46348037}" destId="{6BB5E863-4638-4E1D-BFDE-399D028AC4ED}" srcOrd="17" destOrd="0" presId="urn:microsoft.com/office/officeart/2005/8/layout/target3"/>
    <dgm:cxn modelId="{CDC68575-4413-4975-95C8-1388417B53AF}" type="presParOf" srcId="{333A1088-737F-45CB-B68E-254E46348037}" destId="{5A5FFA88-C948-4069-8E93-59FA12366E83}" srcOrd="18" destOrd="0" presId="urn:microsoft.com/office/officeart/2005/8/layout/target3"/>
    <dgm:cxn modelId="{083971BC-E960-4472-871B-5C6B6A239FB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Linda Tůmová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1" kern="1200" dirty="0" smtClean="0"/>
            <a:t>VY_32_INOVACE_07_AJ_16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smtClean="0">
              <a:solidFill>
                <a:srgbClr val="FF0000"/>
              </a:solidFill>
            </a:rPr>
            <a:t>AJ – 6.A – Přítomný čas průběhový - procvičování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0C22E-BECB-4840-8415-DF30AB986537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BB5FF8-0BD9-47CE-AEAA-D671BEBFD0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408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6060032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59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000" dirty="0"/>
              <a:t>Materiál je určen </a:t>
            </a:r>
            <a:r>
              <a:rPr lang="cs-CZ" sz="2000" dirty="0" smtClean="0"/>
              <a:t>k procvičení a zopakování učiva přítomném času průběhovém, </a:t>
            </a:r>
            <a:r>
              <a:rPr lang="cs-CZ" sz="2000" dirty="0"/>
              <a:t>o </a:t>
            </a:r>
            <a:r>
              <a:rPr lang="cs-CZ" sz="2000" dirty="0" smtClean="0"/>
              <a:t>jeho tvoření                                a o jednotlivých </a:t>
            </a:r>
            <a:r>
              <a:rPr lang="cs-CZ" sz="2000" dirty="0"/>
              <a:t>tvarech. </a:t>
            </a:r>
            <a:r>
              <a:rPr lang="cs-CZ" sz="2000" dirty="0" smtClean="0"/>
              <a:t>Jednotlivé tvary jsou nejdříve připomenuty a zopakovány pomocí přehledných tabulek. </a:t>
            </a:r>
            <a:r>
              <a:rPr lang="cs-CZ" sz="2000" dirty="0"/>
              <a:t>Poté si žáci procvičí probírané </a:t>
            </a:r>
            <a:r>
              <a:rPr lang="cs-CZ" sz="2000" dirty="0" smtClean="0"/>
              <a:t>učivo na několika cvičeních </a:t>
            </a:r>
            <a:r>
              <a:rPr lang="cs-CZ" sz="2000" dirty="0"/>
              <a:t>a zkontrolují správnost svých odpovědí. </a:t>
            </a:r>
          </a:p>
          <a:p>
            <a:pPr algn="just"/>
            <a:r>
              <a:rPr lang="cs-CZ" sz="2000" dirty="0"/>
              <a:t>Práce s prezentací vyplnila podstatnou část hodiny. Byla velmi </a:t>
            </a:r>
            <a:r>
              <a:rPr lang="cs-CZ" sz="2000" dirty="0" smtClean="0"/>
              <a:t>jednoduchá, přehledná. Žáci </a:t>
            </a:r>
            <a:r>
              <a:rPr lang="cs-CZ" sz="2000" dirty="0"/>
              <a:t>plnili jednotlivé úkoly jako samostatnou </a:t>
            </a:r>
            <a:r>
              <a:rPr lang="cs-CZ" sz="2000" dirty="0" smtClean="0"/>
              <a:t>práci s možností získat malé známky. Reagovali pozitivně.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60464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PŘÍTOMNÝ ČAS PRŮBĚHOVÝ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PRESENT CONTINUOUS</a:t>
            </a:r>
          </a:p>
          <a:p>
            <a:r>
              <a:rPr lang="cs-CZ" dirty="0" smtClean="0"/>
              <a:t>Procvičování jednotlivých tvarů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1950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PRESENT CONTINUOUS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6035659"/>
              </p:ext>
            </p:extLst>
          </p:nvPr>
        </p:nvGraphicFramePr>
        <p:xfrm>
          <a:off x="457200" y="1609725"/>
          <a:ext cx="7239000" cy="314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3000"/>
                <a:gridCol w="2413000"/>
                <a:gridCol w="2413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Kladné tvary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Záporné tvary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Otázky?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I´m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playing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I´m</a:t>
                      </a:r>
                      <a:r>
                        <a:rPr lang="cs-CZ" dirty="0" smtClean="0"/>
                        <a:t> not  </a:t>
                      </a:r>
                      <a:r>
                        <a:rPr lang="cs-CZ" baseline="0" dirty="0" err="1" smtClean="0"/>
                        <a:t>playing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Am</a:t>
                      </a:r>
                      <a:r>
                        <a:rPr lang="cs-CZ" dirty="0" smtClean="0"/>
                        <a:t> I </a:t>
                      </a:r>
                      <a:r>
                        <a:rPr lang="cs-CZ" baseline="0" dirty="0" err="1" smtClean="0"/>
                        <a:t>playing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You´re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baseline="0" dirty="0" err="1" smtClean="0"/>
                        <a:t>playing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aren´t</a:t>
                      </a:r>
                      <a:r>
                        <a:rPr lang="cs-CZ" dirty="0" smtClean="0"/>
                        <a:t> 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playing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baseline="0" dirty="0" err="1" smtClean="0"/>
                        <a:t>playing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He´s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playing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He </a:t>
                      </a:r>
                      <a:r>
                        <a:rPr lang="cs-CZ" dirty="0" err="1" smtClean="0"/>
                        <a:t>isn´t</a:t>
                      </a:r>
                      <a:r>
                        <a:rPr lang="cs-CZ" dirty="0" smtClean="0"/>
                        <a:t>  </a:t>
                      </a:r>
                      <a:r>
                        <a:rPr lang="cs-CZ" baseline="0" dirty="0" err="1" smtClean="0"/>
                        <a:t>playing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he </a:t>
                      </a:r>
                      <a:r>
                        <a:rPr lang="cs-CZ" baseline="0" dirty="0" err="1" smtClean="0"/>
                        <a:t>playing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She´s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baseline="0" dirty="0" err="1" smtClean="0"/>
                        <a:t>playing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isn´t</a:t>
                      </a:r>
                      <a:r>
                        <a:rPr lang="cs-CZ" dirty="0" smtClean="0"/>
                        <a:t>  </a:t>
                      </a:r>
                      <a:r>
                        <a:rPr lang="cs-CZ" baseline="0" dirty="0" err="1" smtClean="0"/>
                        <a:t>playing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playing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It´s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baseline="0" dirty="0" err="1" smtClean="0"/>
                        <a:t>playing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isn´t</a:t>
                      </a:r>
                      <a:r>
                        <a:rPr lang="cs-CZ" dirty="0" smtClean="0"/>
                        <a:t>  </a:t>
                      </a:r>
                      <a:r>
                        <a:rPr lang="cs-CZ" baseline="0" dirty="0" err="1" smtClean="0"/>
                        <a:t>playing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it</a:t>
                      </a:r>
                      <a:r>
                        <a:rPr lang="cs-CZ" dirty="0" smtClean="0"/>
                        <a:t> </a:t>
                      </a:r>
                      <a:r>
                        <a:rPr lang="cs-CZ" baseline="0" dirty="0" err="1" smtClean="0"/>
                        <a:t>playing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We´re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baseline="0" dirty="0" err="1" smtClean="0"/>
                        <a:t>playing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aren´t</a:t>
                      </a:r>
                      <a:r>
                        <a:rPr lang="cs-CZ" dirty="0" smtClean="0"/>
                        <a:t>  </a:t>
                      </a:r>
                      <a:r>
                        <a:rPr lang="cs-CZ" baseline="0" dirty="0" err="1" smtClean="0"/>
                        <a:t>playing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Are </a:t>
                      </a:r>
                      <a:r>
                        <a:rPr lang="cs-CZ" dirty="0" err="1" smtClean="0"/>
                        <a:t>we</a:t>
                      </a:r>
                      <a:r>
                        <a:rPr lang="cs-CZ" dirty="0" smtClean="0"/>
                        <a:t> </a:t>
                      </a:r>
                      <a:r>
                        <a:rPr lang="cs-CZ" baseline="0" dirty="0" err="1" smtClean="0"/>
                        <a:t>playing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They´re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baseline="0" dirty="0" err="1" smtClean="0"/>
                        <a:t>playing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aren´t</a:t>
                      </a:r>
                      <a:r>
                        <a:rPr lang="cs-CZ" dirty="0" smtClean="0"/>
                        <a:t>  </a:t>
                      </a:r>
                      <a:r>
                        <a:rPr lang="cs-CZ" baseline="0" dirty="0" err="1" smtClean="0"/>
                        <a:t>playing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Are </a:t>
                      </a:r>
                      <a:r>
                        <a:rPr lang="cs-CZ" dirty="0" err="1" smtClean="0"/>
                        <a:t>they</a:t>
                      </a:r>
                      <a:r>
                        <a:rPr lang="cs-CZ" dirty="0" smtClean="0"/>
                        <a:t> </a:t>
                      </a:r>
                      <a:r>
                        <a:rPr lang="cs-CZ" baseline="0" dirty="0" err="1" smtClean="0"/>
                        <a:t>playing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4816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Doplň správný tvar slovesa to </a:t>
            </a:r>
            <a:r>
              <a:rPr lang="cs-CZ" sz="2800" dirty="0" err="1" smtClean="0"/>
              <a:t>be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The</a:t>
            </a:r>
            <a:r>
              <a:rPr lang="cs-CZ" dirty="0" smtClean="0"/>
              <a:t> man ______ </a:t>
            </a:r>
            <a:r>
              <a:rPr lang="cs-CZ" dirty="0" err="1" smtClean="0"/>
              <a:t>walking</a:t>
            </a:r>
            <a:r>
              <a:rPr lang="cs-CZ" dirty="0" smtClean="0"/>
              <a:t> past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window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I ______ </a:t>
            </a:r>
            <a:r>
              <a:rPr lang="cs-CZ" dirty="0" err="1" smtClean="0"/>
              <a:t>writing</a:t>
            </a:r>
            <a:r>
              <a:rPr lang="cs-CZ" dirty="0" smtClean="0"/>
              <a:t> a </a:t>
            </a:r>
            <a:r>
              <a:rPr lang="cs-CZ" dirty="0" err="1" smtClean="0"/>
              <a:t>letter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You</a:t>
            </a:r>
            <a:r>
              <a:rPr lang="cs-CZ" dirty="0" smtClean="0"/>
              <a:t> ______ </a:t>
            </a:r>
            <a:r>
              <a:rPr lang="cs-CZ" dirty="0" err="1" smtClean="0"/>
              <a:t>reading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Lions</a:t>
            </a:r>
            <a:r>
              <a:rPr lang="cs-CZ" dirty="0" smtClean="0"/>
              <a:t> ______ </a:t>
            </a:r>
            <a:r>
              <a:rPr lang="cs-CZ" dirty="0" err="1" smtClean="0"/>
              <a:t>sleeping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 err="1" smtClean="0"/>
              <a:t>bat</a:t>
            </a:r>
            <a:r>
              <a:rPr lang="cs-CZ" dirty="0" smtClean="0"/>
              <a:t> ______ </a:t>
            </a:r>
            <a:r>
              <a:rPr lang="cs-CZ" dirty="0" err="1" smtClean="0"/>
              <a:t>flying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______ </a:t>
            </a:r>
            <a:r>
              <a:rPr lang="cs-CZ" dirty="0" err="1" smtClean="0"/>
              <a:t>going</a:t>
            </a:r>
            <a:r>
              <a:rPr lang="cs-CZ" dirty="0" smtClean="0"/>
              <a:t> to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Jack and Jane ______ </a:t>
            </a:r>
            <a:r>
              <a:rPr lang="cs-CZ" dirty="0" err="1" smtClean="0"/>
              <a:t>doing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 err="1" smtClean="0"/>
              <a:t>monkey</a:t>
            </a:r>
            <a:r>
              <a:rPr lang="cs-CZ" dirty="0" smtClean="0"/>
              <a:t> ______ </a:t>
            </a:r>
            <a:r>
              <a:rPr lang="cs-CZ" dirty="0" err="1" smtClean="0"/>
              <a:t>climbing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He ______ </a:t>
            </a:r>
            <a:r>
              <a:rPr lang="cs-CZ" dirty="0" err="1" smtClean="0"/>
              <a:t>watching</a:t>
            </a:r>
            <a:r>
              <a:rPr lang="cs-CZ" dirty="0" smtClean="0"/>
              <a:t> TV. </a:t>
            </a:r>
          </a:p>
          <a:p>
            <a:pPr marL="0" indent="0">
              <a:buNone/>
            </a:pPr>
            <a:r>
              <a:rPr lang="cs-CZ" dirty="0" smtClean="0"/>
              <a:t>My </a:t>
            </a:r>
            <a:r>
              <a:rPr lang="cs-CZ" dirty="0" err="1" smtClean="0"/>
              <a:t>sister</a:t>
            </a:r>
            <a:r>
              <a:rPr lang="cs-CZ" dirty="0" smtClean="0"/>
              <a:t> ______ </a:t>
            </a:r>
            <a:r>
              <a:rPr lang="cs-CZ" dirty="0" err="1" smtClean="0"/>
              <a:t>feeding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dogs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2804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Doplň správný tvar slovesa to </a:t>
            </a:r>
            <a:r>
              <a:rPr lang="cs-CZ" sz="2800" dirty="0" err="1" smtClean="0"/>
              <a:t>be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The</a:t>
            </a:r>
            <a:r>
              <a:rPr lang="cs-CZ" dirty="0" smtClean="0"/>
              <a:t> man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is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dirty="0" err="1" smtClean="0"/>
              <a:t>walking</a:t>
            </a:r>
            <a:r>
              <a:rPr lang="cs-CZ" dirty="0" smtClean="0"/>
              <a:t> past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window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am</a:t>
            </a:r>
            <a:r>
              <a:rPr lang="cs-CZ" dirty="0" smtClean="0"/>
              <a:t> </a:t>
            </a:r>
            <a:r>
              <a:rPr lang="cs-CZ" dirty="0" err="1" smtClean="0"/>
              <a:t>writing</a:t>
            </a:r>
            <a:r>
              <a:rPr lang="cs-CZ" dirty="0" smtClean="0"/>
              <a:t> a </a:t>
            </a:r>
            <a:r>
              <a:rPr lang="cs-CZ" dirty="0" err="1" smtClean="0"/>
              <a:t>letter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are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Lions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are</a:t>
            </a:r>
            <a:r>
              <a:rPr lang="cs-CZ" dirty="0" smtClean="0"/>
              <a:t> </a:t>
            </a:r>
            <a:r>
              <a:rPr lang="cs-CZ" dirty="0" err="1" smtClean="0"/>
              <a:t>sleeping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 err="1" smtClean="0"/>
              <a:t>bat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flying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are </a:t>
            </a:r>
            <a:r>
              <a:rPr lang="cs-CZ" dirty="0" err="1" smtClean="0"/>
              <a:t>going</a:t>
            </a:r>
            <a:r>
              <a:rPr lang="cs-CZ" dirty="0" smtClean="0"/>
              <a:t> to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Jack and Jane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 err="1" smtClean="0"/>
              <a:t>monkey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climbing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tree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He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TV. </a:t>
            </a:r>
          </a:p>
          <a:p>
            <a:pPr marL="0" indent="0">
              <a:buNone/>
            </a:pPr>
            <a:r>
              <a:rPr lang="cs-CZ" dirty="0" smtClean="0"/>
              <a:t>My </a:t>
            </a:r>
            <a:r>
              <a:rPr lang="cs-CZ" dirty="0" err="1" smtClean="0"/>
              <a:t>sister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feeding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dogs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4171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PŘÍČESTÍ PŘÍTOMNÉ: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g</a:t>
            </a:r>
            <a:r>
              <a:rPr lang="cs-CZ" dirty="0" err="1" smtClean="0"/>
              <a:t>ive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ki</a:t>
            </a:r>
          </a:p>
          <a:p>
            <a:r>
              <a:rPr lang="cs-CZ" dirty="0" err="1"/>
              <a:t>s</a:t>
            </a:r>
            <a:r>
              <a:rPr lang="cs-CZ" dirty="0" err="1" smtClean="0"/>
              <a:t>ay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top</a:t>
            </a:r>
          </a:p>
          <a:p>
            <a:r>
              <a:rPr lang="cs-CZ" dirty="0" err="1"/>
              <a:t>t</a:t>
            </a:r>
            <a:r>
              <a:rPr lang="cs-CZ" dirty="0" err="1" smtClean="0"/>
              <a:t>ravel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wim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rite</a:t>
            </a:r>
            <a:endParaRPr lang="cs-CZ" dirty="0" smtClean="0"/>
          </a:p>
          <a:p>
            <a:r>
              <a:rPr lang="cs-CZ" dirty="0"/>
              <a:t>h</a:t>
            </a:r>
            <a:r>
              <a:rPr lang="cs-CZ" dirty="0" smtClean="0"/>
              <a:t>ope</a:t>
            </a:r>
          </a:p>
          <a:p>
            <a:r>
              <a:rPr lang="cs-CZ" dirty="0" err="1"/>
              <a:t>l</a:t>
            </a:r>
            <a:r>
              <a:rPr lang="cs-CZ" dirty="0" err="1" smtClean="0"/>
              <a:t>ook</a:t>
            </a:r>
            <a:endParaRPr lang="cs-CZ" dirty="0" smtClean="0"/>
          </a:p>
          <a:p>
            <a:r>
              <a:rPr lang="cs-CZ" dirty="0" err="1" smtClean="0"/>
              <a:t>come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6110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PŘÍČESTÍ PŘÍTOMNÉ: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g</a:t>
            </a:r>
            <a:r>
              <a:rPr lang="cs-CZ" dirty="0" err="1" smtClean="0"/>
              <a:t>ive</a:t>
            </a:r>
            <a:r>
              <a:rPr lang="cs-CZ" dirty="0" smtClean="0"/>
              <a:t>			</a:t>
            </a:r>
            <a:r>
              <a:rPr lang="cs-CZ" dirty="0" err="1" smtClean="0"/>
              <a:t>giving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ki			</a:t>
            </a:r>
            <a:r>
              <a:rPr lang="cs-CZ" dirty="0" err="1" smtClean="0"/>
              <a:t>skiing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ay</a:t>
            </a:r>
            <a:r>
              <a:rPr lang="cs-CZ" dirty="0" smtClean="0"/>
              <a:t>			</a:t>
            </a:r>
            <a:r>
              <a:rPr lang="cs-CZ" dirty="0" err="1" smtClean="0"/>
              <a:t>saying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top			</a:t>
            </a:r>
            <a:r>
              <a:rPr lang="cs-CZ" dirty="0" err="1" smtClean="0"/>
              <a:t>stopping</a:t>
            </a:r>
            <a:endParaRPr lang="cs-CZ" dirty="0" smtClean="0"/>
          </a:p>
          <a:p>
            <a:r>
              <a:rPr lang="cs-CZ" dirty="0" err="1"/>
              <a:t>t</a:t>
            </a:r>
            <a:r>
              <a:rPr lang="cs-CZ" dirty="0" err="1" smtClean="0"/>
              <a:t>ravel</a:t>
            </a:r>
            <a:r>
              <a:rPr lang="cs-CZ" dirty="0" smtClean="0"/>
              <a:t>		</a:t>
            </a:r>
            <a:r>
              <a:rPr lang="cs-CZ" dirty="0" err="1" smtClean="0"/>
              <a:t>travelling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wim</a:t>
            </a:r>
            <a:r>
              <a:rPr lang="cs-CZ" dirty="0" smtClean="0"/>
              <a:t>		</a:t>
            </a:r>
            <a:r>
              <a:rPr lang="cs-CZ" dirty="0" err="1" smtClean="0"/>
              <a:t>swimming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rite</a:t>
            </a:r>
            <a:r>
              <a:rPr lang="cs-CZ" dirty="0" smtClean="0"/>
              <a:t>		</a:t>
            </a:r>
            <a:r>
              <a:rPr lang="cs-CZ" dirty="0" err="1" smtClean="0"/>
              <a:t>writing</a:t>
            </a:r>
            <a:endParaRPr lang="cs-CZ" dirty="0" smtClean="0"/>
          </a:p>
          <a:p>
            <a:r>
              <a:rPr lang="cs-CZ" dirty="0" smtClean="0"/>
              <a:t>hope		</a:t>
            </a:r>
            <a:r>
              <a:rPr lang="cs-CZ" dirty="0" err="1" smtClean="0"/>
              <a:t>hoping</a:t>
            </a:r>
            <a:endParaRPr lang="cs-CZ" dirty="0" smtClean="0"/>
          </a:p>
          <a:p>
            <a:r>
              <a:rPr lang="cs-CZ" dirty="0" err="1"/>
              <a:t>l</a:t>
            </a:r>
            <a:r>
              <a:rPr lang="cs-CZ" dirty="0" err="1" smtClean="0"/>
              <a:t>ook</a:t>
            </a:r>
            <a:r>
              <a:rPr lang="cs-CZ" dirty="0" smtClean="0"/>
              <a:t>			</a:t>
            </a:r>
            <a:r>
              <a:rPr lang="cs-CZ" dirty="0" err="1" smtClean="0"/>
              <a:t>looking</a:t>
            </a:r>
            <a:endParaRPr lang="cs-CZ" dirty="0" smtClean="0"/>
          </a:p>
          <a:p>
            <a:r>
              <a:rPr lang="cs-CZ" dirty="0" err="1"/>
              <a:t>c</a:t>
            </a:r>
            <a:r>
              <a:rPr lang="cs-CZ" dirty="0" err="1" smtClean="0"/>
              <a:t>ome</a:t>
            </a:r>
            <a:r>
              <a:rPr lang="cs-CZ" dirty="0" smtClean="0"/>
              <a:t>		</a:t>
            </a:r>
            <a:r>
              <a:rPr lang="cs-CZ" dirty="0" err="1" smtClean="0"/>
              <a:t>coming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7475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Napiš, co se </a:t>
            </a:r>
            <a:r>
              <a:rPr lang="cs-CZ" dirty="0" err="1" smtClean="0"/>
              <a:t>dějě</a:t>
            </a:r>
            <a:r>
              <a:rPr lang="cs-CZ" dirty="0" smtClean="0"/>
              <a:t> </a:t>
            </a:r>
            <a:r>
              <a:rPr lang="cs-CZ" dirty="0" err="1" smtClean="0"/>
              <a:t>nA</a:t>
            </a:r>
            <a:r>
              <a:rPr lang="cs-CZ" dirty="0" smtClean="0"/>
              <a:t> obrázcích: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85186"/>
            <a:ext cx="4814787" cy="397055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Demeter\AppData\Local\Microsoft\Windows\Temporary Internet Files\Content.IE5\19TG3HBB\MC9002329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65" y="1887014"/>
            <a:ext cx="1428087" cy="151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emeter\AppData\Local\Microsoft\Windows\Temporary Internet Files\Content.IE5\GJDRJVOM\MC9002325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196072"/>
            <a:ext cx="1082121" cy="149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meter\AppData\Local\Microsoft\Windows\Temporary Internet Files\Content.IE5\GJDRJVOM\MP9003999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240" y="1772816"/>
            <a:ext cx="2064226" cy="137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emeter\AppData\Local\Microsoft\Windows\Temporary Internet Files\Content.IE5\19TG3HBB\MP90043836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275" y="1636687"/>
            <a:ext cx="1777416" cy="266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emeter\AppData\Local\Microsoft\Windows\Temporary Internet Files\Content.IE5\19TG3HBB\MM900356633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4298848"/>
            <a:ext cx="1979443" cy="179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emeter\AppData\Local\Microsoft\Windows\Temporary Internet Files\Content.IE5\FVN97LQJ\MC9004381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196072"/>
            <a:ext cx="1920875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emeter\AppData\Local\Microsoft\Windows\Temporary Internet Files\Content.IE5\19TG3HBB\MC9003448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116" y="3454298"/>
            <a:ext cx="1808162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861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Napiš, co se </a:t>
            </a:r>
            <a:r>
              <a:rPr lang="cs-CZ" dirty="0" err="1" smtClean="0"/>
              <a:t>dějě</a:t>
            </a:r>
            <a:r>
              <a:rPr lang="cs-CZ" dirty="0" smtClean="0"/>
              <a:t> </a:t>
            </a:r>
            <a:r>
              <a:rPr lang="cs-CZ" dirty="0" err="1" smtClean="0"/>
              <a:t>nA</a:t>
            </a:r>
            <a:r>
              <a:rPr lang="cs-CZ" dirty="0" smtClean="0"/>
              <a:t> obrázcích: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85186"/>
            <a:ext cx="4814787" cy="397055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Demeter\AppData\Local\Microsoft\Windows\Temporary Internet Files\Content.IE5\19TG3HBB\MC9002329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65" y="1887014"/>
            <a:ext cx="1428087" cy="151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emeter\AppData\Local\Microsoft\Windows\Temporary Internet Files\Content.IE5\GJDRJVOM\MC9002325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292" y="5013655"/>
            <a:ext cx="1082121" cy="149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meter\AppData\Local\Microsoft\Windows\Temporary Internet Files\Content.IE5\GJDRJVOM\MP9003999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240" y="1772816"/>
            <a:ext cx="2064226" cy="137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emeter\AppData\Local\Microsoft\Windows\Temporary Internet Files\Content.IE5\19TG3HBB\MP90043836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275" y="1636687"/>
            <a:ext cx="1777416" cy="266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emeter\AppData\Local\Microsoft\Windows\Temporary Internet Files\Content.IE5\19TG3HBB\MM900356633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4298848"/>
            <a:ext cx="1979443" cy="179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emeter\AppData\Local\Microsoft\Windows\Temporary Internet Files\Content.IE5\FVN97LQJ\MC9004381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25525"/>
            <a:ext cx="1920875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emeter\AppData\Local\Microsoft\Windows\Temporary Internet Files\Content.IE5\19TG3HBB\MC9003448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116" y="3454298"/>
            <a:ext cx="1808162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2109" y="3269632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drawing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95826" y="4298848"/>
            <a:ext cx="1704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88840" y="1452021"/>
            <a:ext cx="2100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baby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sleeping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665" y="6093296"/>
            <a:ext cx="2074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washing</a:t>
            </a:r>
            <a:r>
              <a:rPr lang="cs-CZ" dirty="0" smtClean="0"/>
              <a:t> up.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58856" y="4298848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eating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66260" y="6339770"/>
            <a:ext cx="1770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jumping.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31911" y="5970438"/>
            <a:ext cx="1952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swimming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8681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správnou možnost: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err="1" smtClean="0"/>
              <a:t>I´m</a:t>
            </a:r>
            <a:r>
              <a:rPr lang="cs-CZ" sz="2400" dirty="0" smtClean="0"/>
              <a:t> </a:t>
            </a:r>
            <a:r>
              <a:rPr lang="cs-CZ" sz="2400" dirty="0" err="1" smtClean="0"/>
              <a:t>wear</a:t>
            </a:r>
            <a:r>
              <a:rPr lang="cs-CZ" sz="2400" dirty="0" smtClean="0"/>
              <a:t> /are </a:t>
            </a:r>
            <a:r>
              <a:rPr lang="cs-CZ" sz="2400" dirty="0" err="1" smtClean="0"/>
              <a:t>wearing</a:t>
            </a:r>
            <a:r>
              <a:rPr lang="cs-CZ" sz="2400" dirty="0" smtClean="0"/>
              <a:t> / </a:t>
            </a:r>
            <a:r>
              <a:rPr lang="cs-CZ" sz="2400" dirty="0" err="1" smtClean="0"/>
              <a:t>am</a:t>
            </a:r>
            <a:r>
              <a:rPr lang="cs-CZ" sz="2400" dirty="0" smtClean="0"/>
              <a:t> </a:t>
            </a:r>
            <a:r>
              <a:rPr lang="cs-CZ" sz="2400" dirty="0" err="1" smtClean="0"/>
              <a:t>wearing</a:t>
            </a:r>
            <a:r>
              <a:rPr lang="cs-CZ" sz="2400" dirty="0" smtClean="0"/>
              <a:t> </a:t>
            </a:r>
            <a:r>
              <a:rPr lang="cs-CZ" sz="2400" dirty="0" err="1" smtClean="0"/>
              <a:t>jeans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He </a:t>
            </a:r>
            <a:r>
              <a:rPr lang="cs-CZ" sz="2400" dirty="0" err="1" smtClean="0"/>
              <a:t>cook</a:t>
            </a:r>
            <a:r>
              <a:rPr lang="cs-CZ" sz="2400" dirty="0" smtClean="0"/>
              <a:t> /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cooking</a:t>
            </a:r>
            <a:r>
              <a:rPr lang="cs-CZ" sz="2400" dirty="0" smtClean="0"/>
              <a:t> / are </a:t>
            </a:r>
            <a:r>
              <a:rPr lang="cs-CZ" sz="2400" dirty="0" err="1" smtClean="0"/>
              <a:t>cooking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aren´t</a:t>
            </a:r>
            <a:r>
              <a:rPr lang="cs-CZ" sz="2400" dirty="0" smtClean="0"/>
              <a:t> </a:t>
            </a:r>
            <a:r>
              <a:rPr lang="cs-CZ" sz="2400" dirty="0" err="1" smtClean="0"/>
              <a:t>watching</a:t>
            </a:r>
            <a:r>
              <a:rPr lang="cs-CZ" sz="2400" dirty="0" smtClean="0"/>
              <a:t> /</a:t>
            </a:r>
            <a:r>
              <a:rPr lang="cs-CZ" sz="2400" dirty="0" err="1" smtClean="0"/>
              <a:t>watches</a:t>
            </a:r>
            <a:r>
              <a:rPr lang="cs-CZ" sz="2400" dirty="0" smtClean="0"/>
              <a:t> / are </a:t>
            </a:r>
            <a:r>
              <a:rPr lang="cs-CZ" sz="2400" dirty="0" err="1" smtClean="0"/>
              <a:t>watch</a:t>
            </a:r>
            <a:r>
              <a:rPr lang="cs-CZ" sz="2400" dirty="0"/>
              <a:t> </a:t>
            </a:r>
            <a:r>
              <a:rPr lang="cs-CZ" sz="2400" dirty="0" smtClean="0"/>
              <a:t>TV.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Lions</a:t>
            </a:r>
            <a:r>
              <a:rPr lang="cs-CZ" sz="2400" dirty="0"/>
              <a:t> </a:t>
            </a:r>
            <a:r>
              <a:rPr lang="cs-CZ" sz="2400" dirty="0" err="1" smtClean="0"/>
              <a:t>sleeps</a:t>
            </a:r>
            <a:r>
              <a:rPr lang="cs-CZ" sz="2400" dirty="0" smtClean="0"/>
              <a:t> / are </a:t>
            </a:r>
            <a:r>
              <a:rPr lang="cs-CZ" sz="2400" dirty="0" err="1" smtClean="0"/>
              <a:t>sleep</a:t>
            </a:r>
            <a:r>
              <a:rPr lang="cs-CZ" sz="2400" dirty="0" smtClean="0"/>
              <a:t> / are </a:t>
            </a:r>
            <a:r>
              <a:rPr lang="cs-CZ" sz="2400" dirty="0" err="1" smtClean="0"/>
              <a:t>sleeping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I do /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doing</a:t>
            </a:r>
            <a:r>
              <a:rPr lang="cs-CZ" sz="2400" dirty="0" smtClean="0"/>
              <a:t> / </a:t>
            </a:r>
            <a:r>
              <a:rPr lang="cs-CZ" sz="2400" dirty="0" err="1" smtClean="0"/>
              <a:t>am</a:t>
            </a:r>
            <a:r>
              <a:rPr lang="cs-CZ" sz="2400" dirty="0" smtClean="0"/>
              <a:t> </a:t>
            </a:r>
            <a:r>
              <a:rPr lang="cs-CZ" sz="2400" dirty="0" err="1" smtClean="0"/>
              <a:t>doing</a:t>
            </a:r>
            <a:r>
              <a:rPr lang="cs-CZ" sz="2400" dirty="0" smtClean="0"/>
              <a:t> my </a:t>
            </a:r>
            <a:r>
              <a:rPr lang="cs-CZ" sz="2400" dirty="0" err="1" smtClean="0"/>
              <a:t>homework</a:t>
            </a:r>
            <a:r>
              <a:rPr lang="cs-CZ" sz="2400" dirty="0" smtClean="0"/>
              <a:t> </a:t>
            </a:r>
            <a:r>
              <a:rPr lang="cs-CZ" sz="2400" dirty="0" err="1" smtClean="0"/>
              <a:t>now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What</a:t>
            </a:r>
            <a:r>
              <a:rPr lang="cs-CZ" sz="2400" dirty="0" smtClean="0"/>
              <a:t> do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doing</a:t>
            </a:r>
            <a:r>
              <a:rPr lang="cs-CZ" sz="2400" dirty="0" smtClean="0"/>
              <a:t>/ are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doing</a:t>
            </a:r>
            <a:r>
              <a:rPr lang="cs-CZ" sz="2400" dirty="0" smtClean="0"/>
              <a:t>/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doing</a:t>
            </a:r>
            <a:r>
              <a:rPr lang="cs-CZ" sz="2400" dirty="0" smtClean="0"/>
              <a:t>?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He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plays</a:t>
            </a:r>
            <a:r>
              <a:rPr lang="cs-CZ" sz="2400" dirty="0" smtClean="0"/>
              <a:t> /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playing</a:t>
            </a:r>
            <a:r>
              <a:rPr lang="cs-CZ" sz="2400" dirty="0" smtClean="0"/>
              <a:t> /are </a:t>
            </a:r>
            <a:r>
              <a:rPr lang="cs-CZ" sz="2400" dirty="0" err="1" smtClean="0"/>
              <a:t>playing</a:t>
            </a:r>
            <a:r>
              <a:rPr lang="cs-CZ" sz="2400" dirty="0"/>
              <a:t> </a:t>
            </a:r>
            <a:r>
              <a:rPr lang="cs-CZ" sz="2400" dirty="0" err="1" smtClean="0"/>
              <a:t>football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44153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správnou možnost: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I </a:t>
            </a:r>
            <a:r>
              <a:rPr lang="cs-CZ" sz="2400" strike="sngStrike" dirty="0" smtClean="0"/>
              <a:t>´m </a:t>
            </a:r>
            <a:r>
              <a:rPr lang="cs-CZ" sz="2400" strike="sngStrike" dirty="0" err="1" smtClean="0"/>
              <a:t>wear</a:t>
            </a:r>
            <a:r>
              <a:rPr lang="cs-CZ" sz="2400" strike="sngStrike" dirty="0" smtClean="0"/>
              <a:t> /are </a:t>
            </a:r>
            <a:r>
              <a:rPr lang="cs-CZ" sz="2400" strike="sngStrike" dirty="0" err="1" smtClean="0"/>
              <a:t>wearing</a:t>
            </a:r>
            <a:r>
              <a:rPr lang="cs-CZ" sz="2400" strike="sngStrike" dirty="0" smtClean="0"/>
              <a:t> </a:t>
            </a:r>
            <a:r>
              <a:rPr lang="cs-CZ" sz="2400" dirty="0" smtClean="0"/>
              <a:t>/ </a:t>
            </a:r>
            <a:r>
              <a:rPr lang="cs-CZ" sz="2400" b="1" dirty="0" err="1" smtClean="0">
                <a:solidFill>
                  <a:srgbClr val="7030A0"/>
                </a:solidFill>
              </a:rPr>
              <a:t>am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wearing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jeans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He </a:t>
            </a:r>
            <a:r>
              <a:rPr lang="cs-CZ" sz="2400" strike="sngStrike" dirty="0" err="1" smtClean="0"/>
              <a:t>cook</a:t>
            </a:r>
            <a:r>
              <a:rPr lang="cs-CZ" sz="2400" dirty="0" smtClean="0"/>
              <a:t> / </a:t>
            </a:r>
            <a:r>
              <a:rPr lang="cs-CZ" sz="2400" b="1" dirty="0" err="1" smtClean="0">
                <a:solidFill>
                  <a:srgbClr val="7030A0"/>
                </a:solidFill>
              </a:rPr>
              <a:t>is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cooking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dirty="0" smtClean="0"/>
              <a:t>/ </a:t>
            </a:r>
            <a:r>
              <a:rPr lang="cs-CZ" sz="2400" strike="sngStrike" dirty="0" smtClean="0"/>
              <a:t>are </a:t>
            </a:r>
            <a:r>
              <a:rPr lang="cs-CZ" sz="2400" strike="sngStrike" dirty="0" err="1" smtClean="0"/>
              <a:t>cooking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aren´t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watching</a:t>
            </a:r>
            <a:r>
              <a:rPr lang="cs-CZ" sz="2400" dirty="0" smtClean="0"/>
              <a:t> /</a:t>
            </a:r>
            <a:r>
              <a:rPr lang="cs-CZ" sz="2400" strike="sngStrike" dirty="0" err="1" smtClean="0"/>
              <a:t>watches</a:t>
            </a:r>
            <a:r>
              <a:rPr lang="cs-CZ" sz="2400" strike="sngStrike" dirty="0" smtClean="0"/>
              <a:t> / are </a:t>
            </a:r>
            <a:r>
              <a:rPr lang="cs-CZ" sz="2400" strike="sngStrike" dirty="0" err="1" smtClean="0"/>
              <a:t>watch</a:t>
            </a:r>
            <a:r>
              <a:rPr lang="cs-CZ" sz="2400" strike="sngStrike" dirty="0"/>
              <a:t> </a:t>
            </a:r>
            <a:r>
              <a:rPr lang="cs-CZ" sz="2400" dirty="0" smtClean="0"/>
              <a:t>TV.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Lions</a:t>
            </a:r>
            <a:r>
              <a:rPr lang="cs-CZ" sz="2400" dirty="0"/>
              <a:t> </a:t>
            </a:r>
            <a:r>
              <a:rPr lang="cs-CZ" sz="2400" strike="sngStrike" dirty="0" err="1" smtClean="0"/>
              <a:t>sleeps</a:t>
            </a:r>
            <a:r>
              <a:rPr lang="cs-CZ" sz="2400" strike="sngStrike" dirty="0" smtClean="0"/>
              <a:t> / are </a:t>
            </a:r>
            <a:r>
              <a:rPr lang="cs-CZ" sz="2400" strike="sngStrike" dirty="0" err="1" smtClean="0"/>
              <a:t>sleep</a:t>
            </a:r>
            <a:r>
              <a:rPr lang="cs-CZ" sz="2400" strike="sngStrike" dirty="0" smtClean="0"/>
              <a:t> </a:t>
            </a:r>
            <a:r>
              <a:rPr lang="cs-CZ" sz="2400" dirty="0" smtClean="0"/>
              <a:t>/ </a:t>
            </a:r>
            <a:r>
              <a:rPr lang="cs-CZ" sz="2400" b="1" dirty="0" smtClean="0">
                <a:solidFill>
                  <a:srgbClr val="7030A0"/>
                </a:solidFill>
              </a:rPr>
              <a:t>are </a:t>
            </a:r>
            <a:r>
              <a:rPr lang="cs-CZ" sz="2400" b="1" dirty="0" err="1" smtClean="0">
                <a:solidFill>
                  <a:srgbClr val="7030A0"/>
                </a:solidFill>
              </a:rPr>
              <a:t>sleeping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I </a:t>
            </a:r>
            <a:r>
              <a:rPr lang="cs-CZ" sz="2400" strike="sngStrike" dirty="0" smtClean="0"/>
              <a:t>do / </a:t>
            </a:r>
            <a:r>
              <a:rPr lang="cs-CZ" sz="2400" strike="sngStrike" dirty="0" err="1" smtClean="0"/>
              <a:t>is</a:t>
            </a:r>
            <a:r>
              <a:rPr lang="cs-CZ" sz="2400" strike="sngStrike" dirty="0" smtClean="0"/>
              <a:t> </a:t>
            </a:r>
            <a:r>
              <a:rPr lang="cs-CZ" sz="2400" strike="sngStrike" dirty="0" err="1" smtClean="0"/>
              <a:t>doing</a:t>
            </a:r>
            <a:r>
              <a:rPr lang="cs-CZ" sz="2400" strike="sngStrike" dirty="0" smtClean="0"/>
              <a:t> </a:t>
            </a:r>
            <a:r>
              <a:rPr lang="cs-CZ" sz="2400" dirty="0" smtClean="0"/>
              <a:t>/ </a:t>
            </a:r>
            <a:r>
              <a:rPr lang="cs-CZ" sz="2400" b="1" dirty="0" err="1" smtClean="0">
                <a:solidFill>
                  <a:srgbClr val="7030A0"/>
                </a:solidFill>
              </a:rPr>
              <a:t>am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doing</a:t>
            </a:r>
            <a:r>
              <a:rPr lang="cs-CZ" sz="2400" dirty="0" smtClean="0"/>
              <a:t> my </a:t>
            </a:r>
            <a:r>
              <a:rPr lang="cs-CZ" sz="2400" dirty="0" err="1" smtClean="0"/>
              <a:t>homework</a:t>
            </a:r>
            <a:r>
              <a:rPr lang="cs-CZ" sz="2400" dirty="0" smtClean="0"/>
              <a:t> </a:t>
            </a:r>
            <a:r>
              <a:rPr lang="cs-CZ" sz="2400" dirty="0" err="1" smtClean="0"/>
              <a:t>now</a:t>
            </a:r>
            <a:r>
              <a:rPr lang="cs-CZ" sz="24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What</a:t>
            </a:r>
            <a:r>
              <a:rPr lang="cs-CZ" sz="2400" dirty="0" smtClean="0"/>
              <a:t> </a:t>
            </a:r>
            <a:r>
              <a:rPr lang="cs-CZ" sz="2400" strike="sngStrike" dirty="0" smtClean="0"/>
              <a:t>do </a:t>
            </a:r>
            <a:r>
              <a:rPr lang="cs-CZ" sz="2400" strike="sngStrike" dirty="0" err="1" smtClean="0"/>
              <a:t>you</a:t>
            </a:r>
            <a:r>
              <a:rPr lang="cs-CZ" sz="2400" strike="sngStrike" dirty="0" smtClean="0"/>
              <a:t> </a:t>
            </a:r>
            <a:r>
              <a:rPr lang="cs-CZ" sz="2400" strike="sngStrike" dirty="0" err="1" smtClean="0"/>
              <a:t>doing</a:t>
            </a:r>
            <a:r>
              <a:rPr lang="cs-CZ" sz="2400" dirty="0" smtClean="0"/>
              <a:t>/ </a:t>
            </a:r>
            <a:r>
              <a:rPr lang="cs-CZ" sz="2400" b="1" dirty="0" smtClean="0">
                <a:solidFill>
                  <a:srgbClr val="7030A0"/>
                </a:solidFill>
              </a:rPr>
              <a:t>are </a:t>
            </a:r>
            <a:r>
              <a:rPr lang="cs-CZ" sz="2400" b="1" dirty="0" err="1" smtClean="0">
                <a:solidFill>
                  <a:srgbClr val="7030A0"/>
                </a:solidFill>
              </a:rPr>
              <a:t>you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doing</a:t>
            </a:r>
            <a:r>
              <a:rPr lang="cs-CZ" sz="2400" dirty="0" smtClean="0"/>
              <a:t>/ </a:t>
            </a:r>
            <a:r>
              <a:rPr lang="cs-CZ" sz="2400" strike="sngStrike" dirty="0" err="1" smtClean="0"/>
              <a:t>is</a:t>
            </a:r>
            <a:r>
              <a:rPr lang="cs-CZ" sz="2400" strike="sngStrike" dirty="0" smtClean="0"/>
              <a:t> </a:t>
            </a:r>
            <a:r>
              <a:rPr lang="cs-CZ" sz="2400" strike="sngStrike" dirty="0" err="1" smtClean="0"/>
              <a:t>you</a:t>
            </a:r>
            <a:r>
              <a:rPr lang="cs-CZ" sz="2400" strike="sngStrike" dirty="0" smtClean="0"/>
              <a:t> </a:t>
            </a:r>
            <a:r>
              <a:rPr lang="cs-CZ" sz="2400" strike="sngStrike" dirty="0" err="1" smtClean="0"/>
              <a:t>doing</a:t>
            </a:r>
            <a:r>
              <a:rPr lang="cs-CZ" sz="2400" dirty="0" smtClean="0"/>
              <a:t>?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He </a:t>
            </a:r>
            <a:r>
              <a:rPr lang="cs-CZ" sz="2400" strike="sngStrike" dirty="0" err="1" smtClean="0"/>
              <a:t>is</a:t>
            </a:r>
            <a:r>
              <a:rPr lang="cs-CZ" sz="2400" strike="sngStrike" dirty="0" smtClean="0"/>
              <a:t> </a:t>
            </a:r>
            <a:r>
              <a:rPr lang="cs-CZ" sz="2400" strike="sngStrike" dirty="0" err="1" smtClean="0"/>
              <a:t>plays</a:t>
            </a:r>
            <a:r>
              <a:rPr lang="cs-CZ" sz="2400" strike="sngStrike" dirty="0" smtClean="0"/>
              <a:t> </a:t>
            </a:r>
            <a:r>
              <a:rPr lang="cs-CZ" sz="2400" dirty="0" smtClean="0"/>
              <a:t>/ </a:t>
            </a:r>
            <a:r>
              <a:rPr lang="cs-CZ" sz="2400" b="1" dirty="0" err="1" smtClean="0">
                <a:solidFill>
                  <a:srgbClr val="7030A0"/>
                </a:solidFill>
              </a:rPr>
              <a:t>is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dirty="0" err="1" smtClean="0">
                <a:solidFill>
                  <a:srgbClr val="7030A0"/>
                </a:solidFill>
              </a:rPr>
              <a:t>playing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dirty="0" smtClean="0"/>
              <a:t>/</a:t>
            </a:r>
            <a:r>
              <a:rPr lang="cs-CZ" sz="2400" strike="sngStrike" dirty="0" smtClean="0"/>
              <a:t>are </a:t>
            </a:r>
            <a:r>
              <a:rPr lang="cs-CZ" sz="2400" strike="sngStrike" dirty="0" err="1" smtClean="0"/>
              <a:t>playing</a:t>
            </a:r>
            <a:r>
              <a:rPr lang="cs-CZ" sz="2400" strike="sngStrike" dirty="0"/>
              <a:t> </a:t>
            </a:r>
            <a:r>
              <a:rPr lang="cs-CZ" sz="2400" dirty="0" err="1" smtClean="0"/>
              <a:t>football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1936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Odpověz na otázky </a:t>
            </a:r>
            <a:r>
              <a:rPr lang="cs-CZ" dirty="0" err="1" smtClean="0"/>
              <a:t>zápornĚ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7239000" cy="525898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cleaning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teeth</a:t>
            </a:r>
            <a:r>
              <a:rPr lang="cs-CZ" dirty="0"/>
              <a:t>? </a:t>
            </a:r>
          </a:p>
          <a:p>
            <a:endParaRPr lang="cs-CZ" dirty="0" smtClean="0"/>
          </a:p>
          <a:p>
            <a:r>
              <a:rPr lang="cs-CZ" dirty="0" smtClean="0"/>
              <a:t>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taking</a:t>
            </a:r>
            <a:r>
              <a:rPr lang="cs-CZ" dirty="0"/>
              <a:t> a </a:t>
            </a:r>
            <a:r>
              <a:rPr lang="cs-CZ" dirty="0" err="1"/>
              <a:t>photograph</a:t>
            </a:r>
            <a:r>
              <a:rPr lang="cs-CZ" dirty="0"/>
              <a:t>?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writing</a:t>
            </a:r>
            <a:r>
              <a:rPr lang="cs-CZ" dirty="0"/>
              <a:t> a </a:t>
            </a:r>
            <a:r>
              <a:rPr lang="cs-CZ" dirty="0" err="1"/>
              <a:t>letter</a:t>
            </a:r>
            <a:r>
              <a:rPr lang="cs-CZ" dirty="0"/>
              <a:t>?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Are </a:t>
            </a:r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 smtClean="0"/>
              <a:t>drawing</a:t>
            </a:r>
            <a:r>
              <a:rPr lang="cs-CZ" dirty="0" smtClean="0"/>
              <a:t>? </a:t>
            </a:r>
          </a:p>
          <a:p>
            <a:endParaRPr lang="cs-CZ" dirty="0" smtClean="0"/>
          </a:p>
          <a:p>
            <a:r>
              <a:rPr lang="cs-CZ" dirty="0" smtClean="0"/>
              <a:t>Are </a:t>
            </a:r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/>
              <a:t>skiing</a:t>
            </a:r>
            <a:r>
              <a:rPr lang="cs-CZ" dirty="0"/>
              <a:t>?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he </a:t>
            </a:r>
            <a:r>
              <a:rPr lang="cs-CZ" dirty="0" err="1"/>
              <a:t>cooking</a:t>
            </a:r>
            <a:r>
              <a:rPr lang="cs-CZ" dirty="0"/>
              <a:t>?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doing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homework</a:t>
            </a:r>
            <a:r>
              <a:rPr lang="cs-CZ" dirty="0"/>
              <a:t>?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032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Odpověz na otázky </a:t>
            </a:r>
            <a:r>
              <a:rPr lang="cs-CZ" dirty="0" err="1" smtClean="0"/>
              <a:t>zápornĚ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7239000" cy="525898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cleaning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teeth</a:t>
            </a:r>
            <a:r>
              <a:rPr lang="cs-CZ" dirty="0"/>
              <a:t>? 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No,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I´m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not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cleaning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my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teeth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/>
              <a:t>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taking</a:t>
            </a:r>
            <a:r>
              <a:rPr lang="cs-CZ" dirty="0"/>
              <a:t> a </a:t>
            </a:r>
            <a:r>
              <a:rPr lang="cs-CZ" dirty="0" err="1"/>
              <a:t>photograph</a:t>
            </a:r>
            <a:r>
              <a:rPr lang="cs-CZ" dirty="0"/>
              <a:t>? 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No,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I´m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not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taking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a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photograph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/>
              <a:t>writing</a:t>
            </a:r>
            <a:r>
              <a:rPr lang="cs-CZ" dirty="0"/>
              <a:t> a </a:t>
            </a:r>
            <a:r>
              <a:rPr lang="cs-CZ" dirty="0" err="1"/>
              <a:t>letter</a:t>
            </a:r>
            <a:r>
              <a:rPr lang="cs-CZ" dirty="0" smtClean="0"/>
              <a:t>? 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No,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she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isn´t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writing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a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letter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/>
              <a:t>Are </a:t>
            </a:r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 smtClean="0"/>
              <a:t>drawing</a:t>
            </a:r>
            <a:r>
              <a:rPr lang="cs-CZ" dirty="0" smtClean="0"/>
              <a:t>? </a:t>
            </a:r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No,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they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aren´t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drawing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/>
              <a:t>Are </a:t>
            </a:r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/>
              <a:t>skiing</a:t>
            </a:r>
            <a:r>
              <a:rPr lang="cs-CZ" dirty="0"/>
              <a:t>? 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No,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they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aren´t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skiing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he </a:t>
            </a:r>
            <a:r>
              <a:rPr lang="cs-CZ" dirty="0" err="1"/>
              <a:t>cooking</a:t>
            </a:r>
            <a:r>
              <a:rPr lang="cs-CZ" dirty="0"/>
              <a:t>? 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No, he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isn´t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cooking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/>
              <a:t>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doing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homework</a:t>
            </a:r>
            <a:r>
              <a:rPr lang="cs-CZ" dirty="0"/>
              <a:t>? 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No,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I´m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not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doing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 my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</a:rPr>
              <a:t>homework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6019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</a:t>
            </a:r>
            <a:r>
              <a:rPr lang="cs-CZ" dirty="0" err="1" smtClean="0"/>
              <a:t>otátky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cleaning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car.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They</a:t>
            </a:r>
            <a:r>
              <a:rPr lang="cs-CZ" dirty="0" smtClean="0"/>
              <a:t> are </a:t>
            </a:r>
            <a:r>
              <a:rPr lang="cs-CZ" dirty="0" err="1" smtClean="0"/>
              <a:t>vacuuming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floor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taking</a:t>
            </a:r>
            <a:r>
              <a:rPr lang="cs-CZ" dirty="0" smtClean="0"/>
              <a:t> a </a:t>
            </a:r>
            <a:r>
              <a:rPr lang="cs-CZ" dirty="0" err="1" smtClean="0"/>
              <a:t>photo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doing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 a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5320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</a:t>
            </a:r>
            <a:r>
              <a:rPr lang="cs-CZ" dirty="0" err="1" smtClean="0"/>
              <a:t>otátky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cleaning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car.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7030A0"/>
                </a:solidFill>
              </a:rPr>
              <a:t>Are </a:t>
            </a:r>
            <a:r>
              <a:rPr lang="cs-CZ" b="1" dirty="0" err="1" smtClean="0">
                <a:solidFill>
                  <a:srgbClr val="7030A0"/>
                </a:solidFill>
              </a:rPr>
              <a:t>you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cleaning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the</a:t>
            </a:r>
            <a:r>
              <a:rPr lang="cs-CZ" b="1" dirty="0" smtClean="0">
                <a:solidFill>
                  <a:srgbClr val="7030A0"/>
                </a:solidFill>
              </a:rPr>
              <a:t> car?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are </a:t>
            </a:r>
            <a:r>
              <a:rPr lang="cs-CZ" dirty="0" err="1" smtClean="0"/>
              <a:t>vacuuming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floor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	Are </a:t>
            </a:r>
            <a:r>
              <a:rPr lang="cs-CZ" b="1" dirty="0" err="1" smtClean="0">
                <a:solidFill>
                  <a:srgbClr val="7030A0"/>
                </a:solidFill>
              </a:rPr>
              <a:t>they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vacuuming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the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floor</a:t>
            </a:r>
            <a:r>
              <a:rPr lang="cs-CZ" b="1" dirty="0" smtClean="0">
                <a:solidFill>
                  <a:srgbClr val="7030A0"/>
                </a:solidFill>
              </a:rPr>
              <a:t>?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taking</a:t>
            </a:r>
            <a:r>
              <a:rPr lang="cs-CZ" dirty="0" smtClean="0"/>
              <a:t> a </a:t>
            </a:r>
            <a:r>
              <a:rPr lang="cs-CZ" dirty="0" err="1" smtClean="0"/>
              <a:t>photo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	</a:t>
            </a:r>
            <a:r>
              <a:rPr lang="cs-CZ" b="1" dirty="0" err="1" smtClean="0">
                <a:solidFill>
                  <a:srgbClr val="7030A0"/>
                </a:solidFill>
              </a:rPr>
              <a:t>Is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she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taking</a:t>
            </a:r>
            <a:r>
              <a:rPr lang="cs-CZ" b="1" dirty="0" smtClean="0">
                <a:solidFill>
                  <a:srgbClr val="7030A0"/>
                </a:solidFill>
              </a:rPr>
              <a:t> a </a:t>
            </a:r>
            <a:r>
              <a:rPr lang="cs-CZ" b="1" dirty="0" err="1" smtClean="0">
                <a:solidFill>
                  <a:srgbClr val="7030A0"/>
                </a:solidFill>
              </a:rPr>
              <a:t>photo</a:t>
            </a:r>
            <a:r>
              <a:rPr lang="cs-CZ" b="1" dirty="0" smtClean="0">
                <a:solidFill>
                  <a:srgbClr val="7030A0"/>
                </a:solidFill>
              </a:rPr>
              <a:t>?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doing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	Are </a:t>
            </a:r>
            <a:r>
              <a:rPr lang="cs-CZ" b="1" dirty="0" err="1" smtClean="0">
                <a:solidFill>
                  <a:srgbClr val="7030A0"/>
                </a:solidFill>
              </a:rPr>
              <a:t>you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doing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your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homework</a:t>
            </a:r>
            <a:r>
              <a:rPr lang="cs-CZ" b="1" dirty="0" smtClean="0">
                <a:solidFill>
                  <a:srgbClr val="7030A0"/>
                </a:solidFill>
              </a:rPr>
              <a:t>?</a:t>
            </a:r>
            <a:endParaRPr lang="cs-CZ" b="1" dirty="0">
              <a:solidFill>
                <a:srgbClr val="7030A0"/>
              </a:solidFill>
            </a:endParaRP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 a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err="1" smtClean="0">
                <a:solidFill>
                  <a:srgbClr val="7030A0"/>
                </a:solidFill>
              </a:rPr>
              <a:t>Is</a:t>
            </a:r>
            <a:r>
              <a:rPr lang="cs-CZ" b="1" dirty="0" smtClean="0">
                <a:solidFill>
                  <a:srgbClr val="7030A0"/>
                </a:solidFill>
              </a:rPr>
              <a:t> he </a:t>
            </a:r>
            <a:r>
              <a:rPr lang="cs-CZ" b="1" dirty="0" err="1" smtClean="0">
                <a:solidFill>
                  <a:srgbClr val="7030A0"/>
                </a:solidFill>
              </a:rPr>
              <a:t>reading</a:t>
            </a:r>
            <a:r>
              <a:rPr lang="cs-CZ" b="1" dirty="0" smtClean="0">
                <a:solidFill>
                  <a:srgbClr val="7030A0"/>
                </a:solidFill>
              </a:rPr>
              <a:t> a </a:t>
            </a:r>
            <a:r>
              <a:rPr lang="cs-CZ" b="1" dirty="0" err="1" smtClean="0">
                <a:solidFill>
                  <a:srgbClr val="7030A0"/>
                </a:solidFill>
              </a:rPr>
              <a:t>book</a:t>
            </a:r>
            <a:r>
              <a:rPr lang="cs-CZ" b="1" dirty="0" smtClean="0">
                <a:solidFill>
                  <a:srgbClr val="7030A0"/>
                </a:solidFill>
              </a:rPr>
              <a:t>? </a:t>
            </a:r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8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020728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KrÁTKÉ</a:t>
            </a:r>
            <a:r>
              <a:rPr lang="cs-CZ" sz="3600" dirty="0" smtClean="0"/>
              <a:t> ODPOVĚDI - SHORT ANSWERS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571184" cy="4846320"/>
          </a:xfrm>
        </p:spPr>
        <p:txBody>
          <a:bodyPr/>
          <a:lstStyle/>
          <a:p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speaking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YES, I AM.			NO, I´M NOT.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working</a:t>
            </a:r>
            <a:r>
              <a:rPr lang="cs-CZ" dirty="0" smtClean="0"/>
              <a:t> hard?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YES, HE IS.			NO, HE ISN´T.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making</a:t>
            </a:r>
            <a:r>
              <a:rPr lang="cs-CZ" dirty="0" smtClean="0"/>
              <a:t> a </a:t>
            </a:r>
            <a:r>
              <a:rPr lang="cs-CZ" dirty="0" err="1" smtClean="0"/>
              <a:t>cake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YES, SHE IS.			NO, SHE ISN´T.</a:t>
            </a:r>
          </a:p>
          <a:p>
            <a:r>
              <a:rPr lang="cs-CZ" dirty="0" smtClean="0"/>
              <a:t>Are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cleaning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car </a:t>
            </a:r>
            <a:r>
              <a:rPr lang="cs-CZ" dirty="0" err="1" smtClean="0"/>
              <a:t>now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YES, THEY ARE.		NO, THEY AREN´T</a:t>
            </a:r>
            <a:r>
              <a:rPr lang="cs-CZ" dirty="0" smtClean="0"/>
              <a:t>. 	</a:t>
            </a:r>
          </a:p>
          <a:p>
            <a:pPr marL="530352" lvl="2" indent="0">
              <a:buNone/>
            </a:pPr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298680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– vlastní dílo</a:t>
            </a:r>
          </a:p>
          <a:p>
            <a:r>
              <a:rPr lang="cs-CZ" dirty="0" smtClean="0"/>
              <a:t>Ilustrace - </a:t>
            </a:r>
            <a:r>
              <a:rPr lang="en-US" dirty="0"/>
              <a:t>www.office.microsoft.com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66055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167</TotalTime>
  <Words>759</Words>
  <Application>Microsoft Office PowerPoint</Application>
  <PresentationFormat>Předvádění na obrazovce (4:3)</PresentationFormat>
  <Paragraphs>171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Bohatý</vt:lpstr>
      <vt:lpstr>Prezentace aplikace PowerPoint</vt:lpstr>
      <vt:lpstr>ANOTACE</vt:lpstr>
      <vt:lpstr>PŘÍTOMNÝ ČAS PRŮBĚHOVÝ</vt:lpstr>
      <vt:lpstr>PRESENT CONTINUOUS</vt:lpstr>
      <vt:lpstr>Doplň správný tvar slovesa to be:</vt:lpstr>
      <vt:lpstr>Doplň správný tvar slovesa to be:</vt:lpstr>
      <vt:lpstr>VYTVOŘ PŘÍČESTÍ PŘÍTOMNÉ:</vt:lpstr>
      <vt:lpstr>VYTVOŘ PŘÍČESTÍ PŘÍTOMNÉ:</vt:lpstr>
      <vt:lpstr>Napiš, co se dějě nA obrázcích:</vt:lpstr>
      <vt:lpstr>Napiš, co se dějě nA obrázcích:</vt:lpstr>
      <vt:lpstr>Vyber správnou možnost:</vt:lpstr>
      <vt:lpstr>Vyber správnou možnost:</vt:lpstr>
      <vt:lpstr>Odpověz na otázky zápornĚ:</vt:lpstr>
      <vt:lpstr>Odpověz na otázky zápornĚ:</vt:lpstr>
      <vt:lpstr>Vytvoř otátky:</vt:lpstr>
      <vt:lpstr>Vytvoř otátky:</vt:lpstr>
      <vt:lpstr>KrÁTKÉ ODPOVĚDI - SHORT ANSWERS 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Demeter</dc:creator>
  <cp:lastModifiedBy>Demeter</cp:lastModifiedBy>
  <cp:revision>31</cp:revision>
  <dcterms:created xsi:type="dcterms:W3CDTF">2012-01-02T12:30:36Z</dcterms:created>
  <dcterms:modified xsi:type="dcterms:W3CDTF">2012-01-11T18:45:20Z</dcterms:modified>
</cp:coreProperties>
</file>