
<file path=[Content_Types].xml><?xml version="1.0" encoding="utf-8"?>
<Types xmlns="http://schemas.openxmlformats.org/package/2006/content-types">
  <Default Extension="bin" ContentType="application/vnd.openxmlformats-officedocument.oleObject"/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doc" ContentType="application/msword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3" r:id="rId3"/>
    <p:sldId id="264" r:id="rId4"/>
    <p:sldId id="257" r:id="rId5"/>
    <p:sldId id="258" r:id="rId6"/>
    <p:sldId id="259" r:id="rId7"/>
    <p:sldId id="260" r:id="rId8"/>
    <p:sldId id="265" r:id="rId9"/>
    <p:sldId id="266" r:id="rId10"/>
    <p:sldId id="267" r:id="rId11"/>
    <p:sldId id="268" r:id="rId12"/>
    <p:sldId id="261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C907A6-57F4-44BE-B3BB-E1BC69A4B32A}" type="datetimeFigureOut">
              <a:rPr lang="cs-CZ" smtClean="0"/>
              <a:t>25.4.2013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40FB2D-CF15-47F2-8FF5-7EED0B3BC6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7088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C907A6-57F4-44BE-B3BB-E1BC69A4B32A}" type="datetimeFigureOut">
              <a:rPr lang="cs-CZ" smtClean="0"/>
              <a:t>25.4.2013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40FB2D-CF15-47F2-8FF5-7EED0B3BC6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981383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C907A6-57F4-44BE-B3BB-E1BC69A4B32A}" type="datetimeFigureOut">
              <a:rPr lang="cs-CZ" smtClean="0"/>
              <a:t>25.4.2013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40FB2D-CF15-47F2-8FF5-7EED0B3BC6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011149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C907A6-57F4-44BE-B3BB-E1BC69A4B32A}" type="datetimeFigureOut">
              <a:rPr lang="cs-CZ" smtClean="0"/>
              <a:t>25.4.2013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40FB2D-CF15-47F2-8FF5-7EED0B3BC6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542454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C907A6-57F4-44BE-B3BB-E1BC69A4B32A}" type="datetimeFigureOut">
              <a:rPr lang="cs-CZ" smtClean="0"/>
              <a:t>25.4.2013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40FB2D-CF15-47F2-8FF5-7EED0B3BC6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5929422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C907A6-57F4-44BE-B3BB-E1BC69A4B32A}" type="datetimeFigureOut">
              <a:rPr lang="cs-CZ" smtClean="0"/>
              <a:t>25.4.2013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40FB2D-CF15-47F2-8FF5-7EED0B3BC6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95192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C907A6-57F4-44BE-B3BB-E1BC69A4B32A}" type="datetimeFigureOut">
              <a:rPr lang="cs-CZ" smtClean="0"/>
              <a:t>25.4.2013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40FB2D-CF15-47F2-8FF5-7EED0B3BC6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62711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C907A6-57F4-44BE-B3BB-E1BC69A4B32A}" type="datetimeFigureOut">
              <a:rPr lang="cs-CZ" smtClean="0"/>
              <a:t>25.4.2013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40FB2D-CF15-47F2-8FF5-7EED0B3BC6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077409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C907A6-57F4-44BE-B3BB-E1BC69A4B32A}" type="datetimeFigureOut">
              <a:rPr lang="cs-CZ" smtClean="0"/>
              <a:t>25.4.2013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40FB2D-CF15-47F2-8FF5-7EED0B3BC6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975489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C907A6-57F4-44BE-B3BB-E1BC69A4B32A}" type="datetimeFigureOut">
              <a:rPr lang="cs-CZ" smtClean="0"/>
              <a:t>25.4.2013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40FB2D-CF15-47F2-8FF5-7EED0B3BC6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603329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C907A6-57F4-44BE-B3BB-E1BC69A4B32A}" type="datetimeFigureOut">
              <a:rPr lang="cs-CZ" smtClean="0"/>
              <a:t>25.4.2013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40FB2D-CF15-47F2-8FF5-7EED0B3BC6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295233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6C907A6-57F4-44BE-B3BB-E1BC69A4B32A}" type="datetimeFigureOut">
              <a:rPr lang="cs-CZ" smtClean="0"/>
              <a:t>25.4.2013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C40FB2D-CF15-47F2-8FF5-7EED0B3BC6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699649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1.emf"/><Relationship Id="rId4" Type="http://schemas.openxmlformats.org/officeDocument/2006/relationships/oleObject" Target="../embeddings/Microsoft_Word_97_-_2003_Document1.doc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2.vml"/><Relationship Id="rId5" Type="http://schemas.openxmlformats.org/officeDocument/2006/relationships/image" Target="../media/image2.emf"/><Relationship Id="rId4" Type="http://schemas.openxmlformats.org/officeDocument/2006/relationships/oleObject" Target="../embeddings/Microsoft_Word_97_-_2003_Document2.doc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mailto:ohlaste@horkalinka.cz" TargetMode="External"/><Relationship Id="rId2" Type="http://schemas.openxmlformats.org/officeDocument/2006/relationships/hyperlink" Target="http://www.ohlaste.horkalinka.cz/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mailto:pomoc@linkabezpeci.cz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mailto:pomoc@rodicovskalinka.cz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ncbi.cz/" TargetMode="External"/><Relationship Id="rId2" Type="http://schemas.openxmlformats.org/officeDocument/2006/relationships/hyperlink" Target="http://www.ohlaste.horkalinka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prevence-info.cz/sitis/default/files/site_media/images/dreamstime_scared/teenager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>
                <a:latin typeface="Comic Sans MS" pitchFamily="66" charset="0"/>
              </a:rPr>
              <a:t>Bezpečný internet</a:t>
            </a:r>
            <a:endParaRPr lang="cs-CZ" dirty="0">
              <a:latin typeface="Comic Sans MS" pitchFamily="66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717032"/>
            <a:ext cx="6400800" cy="1921768"/>
          </a:xfrm>
        </p:spPr>
        <p:txBody>
          <a:bodyPr>
            <a:normAutofit/>
          </a:bodyPr>
          <a:lstStyle/>
          <a:p>
            <a:r>
              <a:rPr lang="cs-CZ" dirty="0" smtClean="0"/>
              <a:t>Vytvořila: Mgr. Marie Kardová</a:t>
            </a:r>
          </a:p>
          <a:p>
            <a:r>
              <a:rPr lang="cs-CZ" dirty="0" smtClean="0"/>
              <a:t>25. 4. 2013</a:t>
            </a:r>
            <a:endParaRPr lang="cs-CZ" dirty="0" smtClean="0"/>
          </a:p>
          <a:p>
            <a:r>
              <a:rPr lang="cs-CZ" dirty="0" smtClean="0"/>
              <a:t>						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726101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512096674"/>
              </p:ext>
            </p:extLst>
          </p:nvPr>
        </p:nvGraphicFramePr>
        <p:xfrm>
          <a:off x="107950" y="549275"/>
          <a:ext cx="8928100" cy="57578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3" name="Dokument" r:id="rId4" imgW="8891239" imgH="5757109" progId="Word.Document.8">
                  <p:embed/>
                </p:oleObj>
              </mc:Choice>
              <mc:Fallback>
                <p:oleObj name="Dokument" r:id="rId4" imgW="8891239" imgH="5757109" progId="Word.Document.8">
                  <p:embed/>
                  <p:pic>
                    <p:nvPicPr>
                      <p:cNvPr id="0" name="Objekt 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07950" y="549275"/>
                        <a:ext cx="8928100" cy="575786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1137253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119066175"/>
              </p:ext>
            </p:extLst>
          </p:nvPr>
        </p:nvGraphicFramePr>
        <p:xfrm>
          <a:off x="546100" y="900113"/>
          <a:ext cx="6635750" cy="42624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57" name="Document" r:id="rId4" imgW="8753439" imgH="5605157" progId="Word.Document.8">
                  <p:embed/>
                </p:oleObj>
              </mc:Choice>
              <mc:Fallback>
                <p:oleObj name="Document" r:id="rId4" imgW="8753439" imgH="5605157" progId="Word.Document.8">
                  <p:embed/>
                  <p:pic>
                    <p:nvPicPr>
                      <p:cNvPr id="0" name="Objekt 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46100" y="900113"/>
                        <a:ext cx="6635750" cy="426243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3009423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latin typeface="Comic Sans MS" pitchFamily="66" charset="0"/>
              </a:rPr>
              <a:t>NCBI</a:t>
            </a:r>
            <a:r>
              <a:rPr lang="cs-CZ" dirty="0" smtClean="0">
                <a:latin typeface="Comic Sans MS" pitchFamily="66" charset="0"/>
              </a:rPr>
              <a:t> – národní centrum bezpečnějšího internetu</a:t>
            </a:r>
            <a:endParaRPr lang="cs-CZ" dirty="0"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Neziskové nevládní sdružení</a:t>
            </a:r>
          </a:p>
          <a:p>
            <a:r>
              <a:rPr lang="cs-CZ" dirty="0" smtClean="0"/>
              <a:t>Koordinuje činnost horké linky a linky pomoci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 marL="3657600" lvl="8" indent="0">
              <a:buNone/>
            </a:pPr>
            <a:r>
              <a:rPr lang="cs-CZ" dirty="0"/>
              <a:t>	</a:t>
            </a:r>
            <a:r>
              <a:rPr lang="cs-CZ" sz="800" dirty="0" smtClean="0"/>
              <a:t>obr. 1</a:t>
            </a:r>
            <a:endParaRPr lang="cs-CZ" dirty="0" smtClean="0"/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3789040"/>
            <a:ext cx="1728192" cy="18722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0900294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Comic Sans MS" pitchFamily="66" charset="0"/>
              </a:rPr>
              <a:t>Horká linka</a:t>
            </a:r>
            <a:endParaRPr lang="cs-CZ" dirty="0"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endParaRPr lang="cs-CZ" dirty="0" smtClean="0">
              <a:latin typeface="Comic Sans MS" pitchFamily="66" charset="0"/>
            </a:endParaRPr>
          </a:p>
          <a:p>
            <a:r>
              <a:rPr lang="cs-CZ" dirty="0" smtClean="0">
                <a:latin typeface="Comic Sans MS" pitchFamily="66" charset="0"/>
              </a:rPr>
              <a:t>Kontaktní centrum pro nahlášení nezákonného a nevhodného obsahu na internetu, které odstraní, nebo se bude snažit odstranit, nevhodné stránky.</a:t>
            </a:r>
          </a:p>
          <a:p>
            <a:r>
              <a:rPr lang="cs-CZ" dirty="0" smtClean="0">
                <a:latin typeface="Comic Sans MS" pitchFamily="66" charset="0"/>
                <a:hlinkClick r:id="rId2"/>
              </a:rPr>
              <a:t>www.ohlaste.horkalinka.cz</a:t>
            </a:r>
            <a:endParaRPr lang="cs-CZ" dirty="0" smtClean="0">
              <a:latin typeface="Comic Sans MS" pitchFamily="66" charset="0"/>
            </a:endParaRPr>
          </a:p>
          <a:p>
            <a:r>
              <a:rPr lang="cs-CZ" dirty="0" smtClean="0">
                <a:latin typeface="Comic Sans MS" pitchFamily="66" charset="0"/>
                <a:hlinkClick r:id="rId3"/>
              </a:rPr>
              <a:t>ohlaste@horkalinka.cz</a:t>
            </a:r>
            <a:r>
              <a:rPr lang="cs-CZ" dirty="0" smtClean="0">
                <a:latin typeface="Comic Sans MS" pitchFamily="66" charset="0"/>
              </a:rPr>
              <a:t>			</a:t>
            </a:r>
          </a:p>
          <a:p>
            <a:pPr marL="3657600" lvl="8" indent="0">
              <a:buNone/>
            </a:pPr>
            <a:r>
              <a:rPr lang="cs-CZ" dirty="0" smtClean="0">
                <a:latin typeface="Comic Sans MS" pitchFamily="66" charset="0"/>
              </a:rPr>
              <a:t>		</a:t>
            </a:r>
          </a:p>
          <a:p>
            <a:pPr marL="3657600" lvl="8" indent="0">
              <a:buNone/>
            </a:pPr>
            <a:r>
              <a:rPr lang="cs-CZ" dirty="0">
                <a:latin typeface="Comic Sans MS" pitchFamily="66" charset="0"/>
              </a:rPr>
              <a:t>	</a:t>
            </a:r>
            <a:r>
              <a:rPr lang="cs-CZ" dirty="0" smtClean="0">
                <a:latin typeface="Comic Sans MS" pitchFamily="66" charset="0"/>
              </a:rPr>
              <a:t>	</a:t>
            </a:r>
          </a:p>
          <a:p>
            <a:pPr marL="3657600" lvl="8" indent="0">
              <a:buNone/>
            </a:pPr>
            <a:r>
              <a:rPr lang="cs-CZ" dirty="0">
                <a:latin typeface="Comic Sans MS" pitchFamily="66" charset="0"/>
              </a:rPr>
              <a:t>	</a:t>
            </a:r>
            <a:r>
              <a:rPr lang="cs-CZ" dirty="0" smtClean="0">
                <a:latin typeface="Comic Sans MS" pitchFamily="66" charset="0"/>
              </a:rPr>
              <a:t>		</a:t>
            </a:r>
          </a:p>
          <a:p>
            <a:pPr lvl="8"/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0922449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Comic Sans MS" pitchFamily="66" charset="0"/>
              </a:rPr>
              <a:t>Linka bezpečí</a:t>
            </a:r>
            <a:endParaRPr lang="cs-CZ" dirty="0"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>
              <a:latin typeface="Comic Sans MS" pitchFamily="66" charset="0"/>
            </a:endParaRPr>
          </a:p>
          <a:p>
            <a:r>
              <a:rPr lang="cs-CZ" dirty="0" smtClean="0">
                <a:latin typeface="Comic Sans MS" pitchFamily="66" charset="0"/>
              </a:rPr>
              <a:t>Pomoc mladým lidem v tíživé situaci a také těm, kteří mají problém na internetu.</a:t>
            </a:r>
          </a:p>
          <a:p>
            <a:r>
              <a:rPr lang="cs-CZ" dirty="0" smtClean="0">
                <a:latin typeface="Comic Sans MS" pitchFamily="66" charset="0"/>
              </a:rPr>
              <a:t>Tel.: 116 111 – nepřetržitá krizová pomoc</a:t>
            </a:r>
          </a:p>
          <a:p>
            <a:r>
              <a:rPr lang="cs-CZ" dirty="0" smtClean="0">
                <a:latin typeface="Comic Sans MS" pitchFamily="66" charset="0"/>
                <a:hlinkClick r:id="rId2"/>
              </a:rPr>
              <a:t>pomoc@linkabezpeci.cz</a:t>
            </a:r>
            <a:endParaRPr lang="cs-CZ" dirty="0" smtClean="0">
              <a:latin typeface="Comic Sans MS" pitchFamily="66" charset="0"/>
            </a:endParaRPr>
          </a:p>
          <a:p>
            <a:endParaRPr lang="cs-CZ" dirty="0">
              <a:latin typeface="Comic Sans MS" pitchFamily="66" charset="0"/>
            </a:endParaRPr>
          </a:p>
          <a:p>
            <a:pPr marL="3657600" lvl="8" indent="0">
              <a:buNone/>
            </a:pPr>
            <a:r>
              <a:rPr lang="cs-CZ" dirty="0" smtClean="0">
                <a:latin typeface="Comic Sans MS" pitchFamily="66" charset="0"/>
              </a:rPr>
              <a:t>	</a:t>
            </a:r>
          </a:p>
          <a:p>
            <a:endParaRPr lang="cs-CZ" dirty="0">
              <a:latin typeface="Comic Sans MS" pitchFamily="66" charset="0"/>
            </a:endParaRPr>
          </a:p>
          <a:p>
            <a:pPr lvl="8"/>
            <a:endParaRPr lang="cs-CZ" dirty="0" smtClean="0">
              <a:latin typeface="Comic Sans MS" pitchFamily="66" charset="0"/>
            </a:endParaRPr>
          </a:p>
          <a:p>
            <a:pPr lvl="8"/>
            <a:endParaRPr lang="cs-CZ" dirty="0" smtClean="0">
              <a:latin typeface="Comic Sans MS" pitchFamily="66" charset="0"/>
            </a:endParaRPr>
          </a:p>
          <a:p>
            <a:endParaRPr lang="cs-CZ" dirty="0" smtClean="0">
              <a:latin typeface="Comic Sans MS" pitchFamily="66" charset="0"/>
            </a:endParaRPr>
          </a:p>
          <a:p>
            <a:pPr marL="0" indent="0">
              <a:buNone/>
            </a:pPr>
            <a:endParaRPr lang="cs-CZ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78745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Comic Sans MS" pitchFamily="66" charset="0"/>
              </a:rPr>
              <a:t>Rodičovská linka</a:t>
            </a:r>
            <a:endParaRPr lang="cs-CZ" dirty="0"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>
                <a:latin typeface="Comic Sans MS" pitchFamily="66" charset="0"/>
              </a:rPr>
              <a:t>Poradenství především pro rodiče, učitele, dospělé, kteří jednají v zájmu dítěte.</a:t>
            </a:r>
          </a:p>
          <a:p>
            <a:r>
              <a:rPr lang="cs-CZ" dirty="0" smtClean="0">
                <a:latin typeface="Comic Sans MS" pitchFamily="66" charset="0"/>
              </a:rPr>
              <a:t>Tel.: 840 111 234 – bílá linka se zvýhodněným tarifem – pracuje ve všední dny v odpoledních hodinách.</a:t>
            </a:r>
          </a:p>
          <a:p>
            <a:r>
              <a:rPr lang="cs-CZ" dirty="0" smtClean="0">
                <a:latin typeface="Comic Sans MS" pitchFamily="66" charset="0"/>
                <a:hlinkClick r:id="rId2"/>
              </a:rPr>
              <a:t>pomoc@rodicovskalinka.cz</a:t>
            </a:r>
            <a:endParaRPr lang="cs-CZ" dirty="0" smtClean="0">
              <a:latin typeface="Comic Sans MS" pitchFamily="66" charset="0"/>
            </a:endParaRPr>
          </a:p>
          <a:p>
            <a:pPr marL="0" indent="0"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064843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latin typeface="Comic Sans MS" pitchFamily="66" charset="0"/>
              </a:rPr>
              <a:t>Desatero bezpečného internetu</a:t>
            </a:r>
            <a:endParaRPr lang="cs-CZ" dirty="0"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  <a:p>
            <a:r>
              <a:rPr lang="cs-CZ" dirty="0"/>
              <a:t>1) Nedávej nikomu adresu ani telefon. Nevíš, kdo se skrývá za monitorem na druhé straně.</a:t>
            </a:r>
          </a:p>
          <a:p>
            <a:r>
              <a:rPr lang="cs-CZ" dirty="0"/>
              <a:t>2) Neposílej nikomu, koho neznáš, svou fotografii a už vůbec ne intimní. Svou intimní fotku neposílej ani kamarádovi nebo kamarádce – nikdy nevíš, co s ní může někdy udělat.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478723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latin typeface="Comic Sans MS" pitchFamily="66" charset="0"/>
              </a:rPr>
              <a:t>Desatero bezpečného internetu</a:t>
            </a:r>
            <a:endParaRPr lang="cs-CZ" dirty="0"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3</a:t>
            </a:r>
            <a:r>
              <a:rPr lang="cs-CZ" dirty="0"/>
              <a:t>) Udržuj hesla (k e-mailu i jiná) v tajnosti, nesděluj je ani blízkému kamarádovi.</a:t>
            </a:r>
          </a:p>
          <a:p>
            <a:r>
              <a:rPr lang="cs-CZ" dirty="0"/>
              <a:t>4) Nikdy neodpovídej na neslušné, hrubé nebo vulgární maily a vzkazy. Ignoruj je.</a:t>
            </a:r>
          </a:p>
          <a:p>
            <a:r>
              <a:rPr lang="cs-CZ" dirty="0"/>
              <a:t>5) Nedomlouvej si schůzku přes internet, aniž bys o tom řekl někomu jinému.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046926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>
                <a:latin typeface="Comic Sans MS" pitchFamily="66" charset="0"/>
              </a:rPr>
              <a:t>Desatero bezpečného internetu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6</a:t>
            </a:r>
            <a:r>
              <a:rPr lang="cs-CZ" dirty="0"/>
              <a:t>) Pokud narazíš na obrázek, video nebo e-mail, který tě šokuje, opusť webovou stránku.</a:t>
            </a:r>
          </a:p>
          <a:p>
            <a:r>
              <a:rPr lang="cs-CZ" dirty="0"/>
              <a:t>7) Svěř se dospělému, pokud tě stránky nebo něčí vzkazy uvedou do rozpaků, nebo tě dokonce vyděsí.</a:t>
            </a:r>
          </a:p>
          <a:p>
            <a:r>
              <a:rPr lang="cs-CZ" dirty="0"/>
              <a:t>8) Nedej šanci virům. Neotvírej přílohu zprávy, která přišla z neznámé adresy.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269449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>
                <a:latin typeface="Comic Sans MS" pitchFamily="66" charset="0"/>
              </a:rPr>
              <a:t>Desatero bezpečného internetu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9</a:t>
            </a:r>
            <a:r>
              <a:rPr lang="cs-CZ" dirty="0"/>
              <a:t>) Nevěř každé informaci, kterou na internetu získáš.</a:t>
            </a:r>
          </a:p>
          <a:p>
            <a:r>
              <a:rPr lang="cs-CZ" dirty="0"/>
              <a:t>10) Když se s někým nechceš bavit, nebav se.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299148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endParaRPr lang="cs-CZ" dirty="0" smtClean="0">
              <a:hlinkClick r:id="rId2"/>
            </a:endParaRPr>
          </a:p>
          <a:p>
            <a:r>
              <a:rPr lang="cs-CZ" dirty="0" smtClean="0">
                <a:hlinkClick r:id="rId2"/>
              </a:rPr>
              <a:t>www.ohlaste.horkalinka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www.ncbi.cz</a:t>
            </a:r>
            <a:endParaRPr lang="cs-CZ" dirty="0" smtClean="0"/>
          </a:p>
          <a:p>
            <a:r>
              <a:rPr lang="cs-CZ" dirty="0" smtClean="0"/>
              <a:t>Obr.1 – </a:t>
            </a:r>
            <a:r>
              <a:rPr lang="cs-CZ" dirty="0" smtClean="0">
                <a:hlinkClick r:id="rId4"/>
              </a:rPr>
              <a:t>www.prevence-info.cz/sitis/default/files/site</a:t>
            </a:r>
            <a:r>
              <a:rPr lang="en-US" dirty="0" smtClean="0">
                <a:hlinkClick r:id="rId4"/>
              </a:rPr>
              <a:t>_media/images/</a:t>
            </a:r>
            <a:r>
              <a:rPr lang="en-US" dirty="0" err="1" smtClean="0">
                <a:hlinkClick r:id="rId4"/>
              </a:rPr>
              <a:t>dreamstime_scared</a:t>
            </a:r>
            <a:r>
              <a:rPr lang="en-US" dirty="0" smtClean="0">
                <a:hlinkClick r:id="rId4"/>
              </a:rPr>
              <a:t>/teenager.jpg</a:t>
            </a:r>
            <a:endParaRPr lang="cs-CZ" dirty="0" smtClean="0"/>
          </a:p>
          <a:p>
            <a:r>
              <a:rPr lang="cs-CZ" dirty="0"/>
              <a:t>Autorem materiálu a všech jeho částí, není-li uvedeno jinak, je Mgr. Marie Kardová. Materiál vznikl v OP Vzdělání  pro konkurenceschopnost – projekt EU peníze školám.</a:t>
            </a:r>
          </a:p>
          <a:p>
            <a:endParaRPr lang="cs-CZ" dirty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150056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94</TotalTime>
  <Words>284</Words>
  <Application>Microsoft Office PowerPoint</Application>
  <PresentationFormat>Předvádění na obrazovce (4:3)</PresentationFormat>
  <Paragraphs>61</Paragraphs>
  <Slides>12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2</vt:i4>
      </vt:variant>
      <vt:variant>
        <vt:lpstr>Nadpisy snímků</vt:lpstr>
      </vt:variant>
      <vt:variant>
        <vt:i4>12</vt:i4>
      </vt:variant>
    </vt:vector>
  </HeadingPairs>
  <TitlesOfParts>
    <vt:vector size="15" baseType="lpstr">
      <vt:lpstr>Motiv systému Office</vt:lpstr>
      <vt:lpstr>Dokument</vt:lpstr>
      <vt:lpstr>Document</vt:lpstr>
      <vt:lpstr>Bezpečný internet</vt:lpstr>
      <vt:lpstr>Prezentace aplikace PowerPoint</vt:lpstr>
      <vt:lpstr>Prezentace aplikace PowerPoint</vt:lpstr>
      <vt:lpstr>NCBI – národní centrum bezpečnějšího internetu</vt:lpstr>
      <vt:lpstr>Horká linka</vt:lpstr>
      <vt:lpstr>Linka bezpečí</vt:lpstr>
      <vt:lpstr>Rodičovská linka</vt:lpstr>
      <vt:lpstr>Desatero bezpečného internetu</vt:lpstr>
      <vt:lpstr>Desatero bezpečného internetu</vt:lpstr>
      <vt:lpstr>Desatero bezpečného internetu</vt:lpstr>
      <vt:lpstr>Desatero bezpečného internetu</vt:lpstr>
      <vt:lpstr>Citace</vt:lpstr>
    </vt:vector>
  </TitlesOfParts>
  <Company>Hewlett-Packard Company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Bezpečný internet</dc:title>
  <dc:creator>Marie</dc:creator>
  <cp:lastModifiedBy>Marie</cp:lastModifiedBy>
  <cp:revision>13</cp:revision>
  <dcterms:created xsi:type="dcterms:W3CDTF">2013-04-18T07:46:17Z</dcterms:created>
  <dcterms:modified xsi:type="dcterms:W3CDTF">2013-04-25T11:24:47Z</dcterms:modified>
</cp:coreProperties>
</file>