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242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9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2412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7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603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01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831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11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41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775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9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5E972-508A-4615-9E9A-D1F9233F6218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00C0F-FB04-46AA-80AB-9DBAAE63F2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45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Word_97_-_2003_Document1.doc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Word_97_-_2003_Document2.doc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dcecova13cb.webnode.cz/" TargetMode="External"/><Relationship Id="rId2" Type="http://schemas.openxmlformats.org/officeDocument/2006/relationships/hyperlink" Target="http://www.webnod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Webové stránky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Vytvořila: Mgr. Marie Kardová</a:t>
            </a:r>
          </a:p>
          <a:p>
            <a:r>
              <a:rPr lang="cs-CZ" dirty="0" smtClean="0">
                <a:latin typeface="Comic Sans MS" pitchFamily="66" charset="0"/>
              </a:rPr>
              <a:t>25. 4. 2013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68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096674"/>
              </p:ext>
            </p:extLst>
          </p:nvPr>
        </p:nvGraphicFramePr>
        <p:xfrm>
          <a:off x="107950" y="549275"/>
          <a:ext cx="8928100" cy="575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kument" r:id="rId4" imgW="8891239" imgH="5757109" progId="Word.Document.8">
                  <p:embed/>
                </p:oleObj>
              </mc:Choice>
              <mc:Fallback>
                <p:oleObj name="Dokument" r:id="rId4" imgW="8891239" imgH="5757109" progId="Word.Document.8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549275"/>
                        <a:ext cx="8928100" cy="5757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205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0775055"/>
              </p:ext>
            </p:extLst>
          </p:nvPr>
        </p:nvGraphicFramePr>
        <p:xfrm>
          <a:off x="1330325" y="1195388"/>
          <a:ext cx="6400800" cy="413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Document" r:id="rId4" imgW="8753439" imgH="5651125" progId="Word.Document.8">
                  <p:embed/>
                </p:oleObj>
              </mc:Choice>
              <mc:Fallback>
                <p:oleObj name="Document" r:id="rId4" imgW="8753439" imgH="5651125" progId="Word.Document.8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0325" y="1195388"/>
                        <a:ext cx="6400800" cy="413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849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Jak vytvořit úspěšný web?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Comic Sans MS" pitchFamily="66" charset="0"/>
              </a:rPr>
              <a:t>Dobrá příprava</a:t>
            </a:r>
          </a:p>
          <a:p>
            <a:r>
              <a:rPr lang="cs-CZ" dirty="0" smtClean="0">
                <a:latin typeface="Comic Sans MS" pitchFamily="66" charset="0"/>
              </a:rPr>
              <a:t>Vytvoření</a:t>
            </a:r>
          </a:p>
          <a:p>
            <a:r>
              <a:rPr lang="cs-CZ" dirty="0" smtClean="0">
                <a:latin typeface="Comic Sans MS" pitchFamily="66" charset="0"/>
              </a:rPr>
              <a:t>Propagace</a:t>
            </a:r>
          </a:p>
          <a:p>
            <a:r>
              <a:rPr lang="cs-CZ" dirty="0" smtClean="0">
                <a:latin typeface="Comic Sans MS" pitchFamily="66" charset="0"/>
              </a:rPr>
              <a:t>Komunikace</a:t>
            </a:r>
          </a:p>
          <a:p>
            <a:r>
              <a:rPr lang="cs-CZ" dirty="0" smtClean="0">
                <a:latin typeface="Comic Sans MS" pitchFamily="66" charset="0"/>
              </a:rPr>
              <a:t>Analýza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46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Dobrá příprava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Jaký je cíl stránek?</a:t>
            </a:r>
          </a:p>
          <a:p>
            <a:r>
              <a:rPr lang="cs-CZ" dirty="0" smtClean="0">
                <a:latin typeface="Comic Sans MS" pitchFamily="66" charset="0"/>
              </a:rPr>
              <a:t>Kdo je bude číst?</a:t>
            </a:r>
          </a:p>
          <a:p>
            <a:r>
              <a:rPr lang="cs-CZ" dirty="0" smtClean="0">
                <a:latin typeface="Comic Sans MS" pitchFamily="66" charset="0"/>
              </a:rPr>
              <a:t>Co chceme sdělit?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7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Vytvoření webu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Comic Sans MS" pitchFamily="66" charset="0"/>
              </a:rPr>
              <a:t>Zaregistrovat se u některého zprostředkovatele (</a:t>
            </a:r>
            <a:r>
              <a:rPr lang="cs-CZ" dirty="0" err="1" smtClean="0">
                <a:latin typeface="Comic Sans MS" pitchFamily="66" charset="0"/>
              </a:rPr>
              <a:t>Webnode</a:t>
            </a:r>
            <a:r>
              <a:rPr lang="cs-CZ" dirty="0" smtClean="0">
                <a:latin typeface="Comic Sans MS" pitchFamily="66" charset="0"/>
              </a:rPr>
              <a:t>, </a:t>
            </a:r>
            <a:r>
              <a:rPr lang="cs-CZ" dirty="0" err="1" smtClean="0">
                <a:latin typeface="Comic Sans MS" pitchFamily="66" charset="0"/>
              </a:rPr>
              <a:t>Strankyzdarma</a:t>
            </a:r>
            <a:r>
              <a:rPr lang="cs-CZ" dirty="0" smtClean="0">
                <a:latin typeface="Comic Sans MS" pitchFamily="66" charset="0"/>
              </a:rPr>
              <a:t>…)</a:t>
            </a:r>
          </a:p>
          <a:p>
            <a:r>
              <a:rPr lang="cs-CZ" dirty="0" smtClean="0">
                <a:latin typeface="Comic Sans MS" pitchFamily="66" charset="0"/>
              </a:rPr>
              <a:t>Vymyslet logo, charakteristické barvy</a:t>
            </a:r>
          </a:p>
          <a:p>
            <a:r>
              <a:rPr lang="cs-CZ" dirty="0" smtClean="0">
                <a:latin typeface="Comic Sans MS" pitchFamily="66" charset="0"/>
              </a:rPr>
              <a:t>Připravit obsah a </a:t>
            </a:r>
            <a:r>
              <a:rPr lang="cs-CZ" dirty="0" err="1" smtClean="0">
                <a:latin typeface="Comic Sans MS" pitchFamily="66" charset="0"/>
              </a:rPr>
              <a:t>struktúru</a:t>
            </a:r>
            <a:endParaRPr lang="cs-CZ" dirty="0" smtClean="0">
              <a:latin typeface="Comic Sans MS" pitchFamily="66" charset="0"/>
            </a:endParaRPr>
          </a:p>
          <a:p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Propagace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Comic Sans MS" pitchFamily="66" charset="0"/>
              </a:rPr>
              <a:t>Dejte vědět o svých stránkách přátelům, kolegům, zákazníkům…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61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Komunikace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Comic Sans MS" pitchFamily="66" charset="0"/>
              </a:rPr>
              <a:t>Stránky pravidelně aktualizujte, uživatele o novinkách informujte v blogu.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52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Analýza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>
                <a:latin typeface="Comic Sans MS" pitchFamily="66" charset="0"/>
              </a:rPr>
              <a:t>Podle návštěvnosti zjišťujte, jak jsou stránky účinné.</a:t>
            </a:r>
          </a:p>
          <a:p>
            <a:r>
              <a:rPr lang="cs-CZ" dirty="0" smtClean="0">
                <a:latin typeface="Comic Sans MS" pitchFamily="66" charset="0"/>
              </a:rPr>
              <a:t>Dostaňte stránky na prominentní pozice ve vyhledávačích.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4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" y="0"/>
            <a:ext cx="9475866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41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Citace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  <a:hlinkClick r:id="rId2"/>
              </a:rPr>
              <a:t>www.webnode.cz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  <a:hlinkClick r:id="rId3"/>
              </a:rPr>
              <a:t>www.bdcecova13cb.webnode.cz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>
                <a:latin typeface="Comic Sans MS" pitchFamily="66" charset="0"/>
              </a:rPr>
              <a:t>Autorem materiálu a všech jeho částí, není-li uvedeno jinak, je Mgr. Marie Kardová. Materiál vznikl v OP Vzdělání  pro konkurenceschopnost – projekt EU peníze školám</a:t>
            </a:r>
            <a:r>
              <a:rPr lang="cs-CZ" dirty="0"/>
              <a:t>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502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126</Words>
  <Application>Microsoft Office PowerPoint</Application>
  <PresentationFormat>Předvádění na obrazovce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Motiv systému Office</vt:lpstr>
      <vt:lpstr>Dokument</vt:lpstr>
      <vt:lpstr>Document</vt:lpstr>
      <vt:lpstr>Webové stránky</vt:lpstr>
      <vt:lpstr>Prezentace aplikace PowerPoint</vt:lpstr>
      <vt:lpstr>Prezentace aplikace PowerPoint</vt:lpstr>
      <vt:lpstr>Jak vytvořit úspěšný web?</vt:lpstr>
      <vt:lpstr>Dobrá příprava</vt:lpstr>
      <vt:lpstr>Vytvoření webu</vt:lpstr>
      <vt:lpstr>Propagace</vt:lpstr>
      <vt:lpstr>Komunikace</vt:lpstr>
      <vt:lpstr>Analýza</vt:lpstr>
      <vt:lpstr>Prezentace aplikace PowerPoint</vt:lpstr>
      <vt:lpstr>Citace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Webové stránky</dc:title>
  <dc:creator>Marie</dc:creator>
  <cp:lastModifiedBy>Marie</cp:lastModifiedBy>
  <cp:revision>7</cp:revision>
  <dcterms:created xsi:type="dcterms:W3CDTF">2013-04-25T06:44:10Z</dcterms:created>
  <dcterms:modified xsi:type="dcterms:W3CDTF">2013-04-25T11:25:10Z</dcterms:modified>
</cp:coreProperties>
</file>