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56" r:id="rId4"/>
    <p:sldId id="260" r:id="rId5"/>
    <p:sldId id="261" r:id="rId6"/>
    <p:sldId id="262" r:id="rId7"/>
    <p:sldId id="267" r:id="rId8"/>
    <p:sldId id="263" r:id="rId9"/>
    <p:sldId id="265" r:id="rId10"/>
    <p:sldId id="269" r:id="rId11"/>
    <p:sldId id="268" r:id="rId12"/>
    <p:sldId id="266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VY_32_INOVACE_07_AJ_18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AJ – 6.A – Přítomný čas prostý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0F587A-7B94-4EB6-83F0-A5C2FF577EE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BB681E3-7893-4D5B-AF74-908EA9FDEFEB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5C74B2E-0C78-4267-8BAE-69B8EC22AADE}" type="presOf" srcId="{757F3AB3-0718-4624-B441-E567A8F0AB56}" destId="{333A1088-737F-45CB-B68E-254E46348037}" srcOrd="0" destOrd="0" presId="urn:microsoft.com/office/officeart/2005/8/layout/target3"/>
    <dgm:cxn modelId="{9DBFB4E0-6589-4852-949A-CB615FAC84B7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5C12FC-CB93-4B7C-9144-670AC2831AF9}" type="presOf" srcId="{D8197B8C-B260-4A16-BDF4-0947B075E274}" destId="{5A5FFA88-C948-4069-8E93-59FA12366E83}" srcOrd="1" destOrd="0" presId="urn:microsoft.com/office/officeart/2005/8/layout/target3"/>
    <dgm:cxn modelId="{676E13BA-2EAC-4575-AABA-4724E2D9E5BF}" type="presOf" srcId="{B651F6E3-6281-48DB-9319-2AEAFDAE7572}" destId="{6BB5E863-4638-4E1D-BFDE-399D028AC4ED}" srcOrd="1" destOrd="0" presId="urn:microsoft.com/office/officeart/2005/8/layout/target3"/>
    <dgm:cxn modelId="{34222AD7-F91D-45A5-931E-2D6F011F15D7}" type="presOf" srcId="{D8197B8C-B260-4A16-BDF4-0947B075E274}" destId="{25B08C86-7E15-44DC-BE7F-FFB55DD49D12}" srcOrd="0" destOrd="0" presId="urn:microsoft.com/office/officeart/2005/8/layout/target3"/>
    <dgm:cxn modelId="{18B6132B-92F2-48F2-AB2C-59B4A3AED92F}" type="presOf" srcId="{4C35D32F-0EAB-4CD7-82EE-45574DC2A586}" destId="{8BEBB6EC-1DAA-4CAC-8A25-BC0FCBD5DBD5}" srcOrd="0" destOrd="0" presId="urn:microsoft.com/office/officeart/2005/8/layout/target3"/>
    <dgm:cxn modelId="{06E04635-BB90-4C12-B680-3EEE2723EE80}" type="presOf" srcId="{D1B46980-6531-4606-95E6-44980827E919}" destId="{2BE915AB-18AA-4053-B92C-3BFC9ED204BB}" srcOrd="1" destOrd="0" presId="urn:microsoft.com/office/officeart/2005/8/layout/target3"/>
    <dgm:cxn modelId="{CCF42723-2AF1-419D-B194-70D724760FED}" type="presOf" srcId="{4C35D32F-0EAB-4CD7-82EE-45574DC2A586}" destId="{890E4F0B-2866-4A3F-A3C7-2A14B1797930}" srcOrd="1" destOrd="0" presId="urn:microsoft.com/office/officeart/2005/8/layout/target3"/>
    <dgm:cxn modelId="{188EEB03-2D8A-4005-B07C-BBD17FF1D8EE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BD9D01-B96D-4D49-B340-8E14A6BF81F1}" type="presParOf" srcId="{333A1088-737F-45CB-B68E-254E46348037}" destId="{F5ABB229-8D3B-4694-996A-96F23CF14429}" srcOrd="0" destOrd="0" presId="urn:microsoft.com/office/officeart/2005/8/layout/target3"/>
    <dgm:cxn modelId="{97EAA5F6-8584-4993-9A17-38EFBEC3A6A3}" type="presParOf" srcId="{333A1088-737F-45CB-B68E-254E46348037}" destId="{F41139FD-01EE-4571-8B17-4FB00FC51163}" srcOrd="1" destOrd="0" presId="urn:microsoft.com/office/officeart/2005/8/layout/target3"/>
    <dgm:cxn modelId="{25D31A3D-62A7-4207-8205-9871C633F708}" type="presParOf" srcId="{333A1088-737F-45CB-B68E-254E46348037}" destId="{D005CE8C-CC26-4C3E-AC11-E15060ECD759}" srcOrd="2" destOrd="0" presId="urn:microsoft.com/office/officeart/2005/8/layout/target3"/>
    <dgm:cxn modelId="{CD07B072-9E84-4DCE-9A06-97D02CE11910}" type="presParOf" srcId="{333A1088-737F-45CB-B68E-254E46348037}" destId="{2C702D82-9B77-49B7-9568-BB8EB47C3372}" srcOrd="3" destOrd="0" presId="urn:microsoft.com/office/officeart/2005/8/layout/target3"/>
    <dgm:cxn modelId="{898E9339-615D-4A32-96FD-1715F0B45D29}" type="presParOf" srcId="{333A1088-737F-45CB-B68E-254E46348037}" destId="{A52A0455-90FF-4808-ABD0-F02540D31D5A}" srcOrd="4" destOrd="0" presId="urn:microsoft.com/office/officeart/2005/8/layout/target3"/>
    <dgm:cxn modelId="{B573C0BE-9ADC-494E-A2D3-E6CC32BBFBAB}" type="presParOf" srcId="{333A1088-737F-45CB-B68E-254E46348037}" destId="{6140AFEC-043D-4C43-A2F9-D0F5331DF3A3}" srcOrd="5" destOrd="0" presId="urn:microsoft.com/office/officeart/2005/8/layout/target3"/>
    <dgm:cxn modelId="{3ED6ABD1-41E4-48C7-8535-461094F14F3B}" type="presParOf" srcId="{333A1088-737F-45CB-B68E-254E46348037}" destId="{9358AC05-5D7D-4327-9F80-1AD486AEA664}" srcOrd="6" destOrd="0" presId="urn:microsoft.com/office/officeart/2005/8/layout/target3"/>
    <dgm:cxn modelId="{E5005A44-CF48-4D4D-84F3-B27D74B38903}" type="presParOf" srcId="{333A1088-737F-45CB-B68E-254E46348037}" destId="{313FC574-E1CD-4FB4-B054-0B805CE0447D}" srcOrd="7" destOrd="0" presId="urn:microsoft.com/office/officeart/2005/8/layout/target3"/>
    <dgm:cxn modelId="{8822F74D-E1EF-4730-8F04-E2AABF63EF95}" type="presParOf" srcId="{333A1088-737F-45CB-B68E-254E46348037}" destId="{619D679B-A015-4ECF-8348-D1034C574F40}" srcOrd="8" destOrd="0" presId="urn:microsoft.com/office/officeart/2005/8/layout/target3"/>
    <dgm:cxn modelId="{809AC60C-2B59-4F17-8143-F33F44A76C51}" type="presParOf" srcId="{333A1088-737F-45CB-B68E-254E46348037}" destId="{322283A8-4A27-4CDA-BAE3-F381106A9174}" srcOrd="9" destOrd="0" presId="urn:microsoft.com/office/officeart/2005/8/layout/target3"/>
    <dgm:cxn modelId="{94B49A2B-603A-4BC4-9886-78EEAF130891}" type="presParOf" srcId="{333A1088-737F-45CB-B68E-254E46348037}" destId="{FFC9F71D-1B4F-4AD9-A4A6-86ADEFC8AF5C}" srcOrd="10" destOrd="0" presId="urn:microsoft.com/office/officeart/2005/8/layout/target3"/>
    <dgm:cxn modelId="{2C0C37F3-09DC-4A35-B906-F2946D2412D6}" type="presParOf" srcId="{333A1088-737F-45CB-B68E-254E46348037}" destId="{25B08C86-7E15-44DC-BE7F-FFB55DD49D12}" srcOrd="11" destOrd="0" presId="urn:microsoft.com/office/officeart/2005/8/layout/target3"/>
    <dgm:cxn modelId="{E1481BB0-B00E-4BB0-B1E8-76536E11779A}" type="presParOf" srcId="{333A1088-737F-45CB-B68E-254E46348037}" destId="{76644BE8-9D7C-4C09-B250-3D10AF48CBB7}" srcOrd="12" destOrd="0" presId="urn:microsoft.com/office/officeart/2005/8/layout/target3"/>
    <dgm:cxn modelId="{65A24C71-79B4-49A1-880A-38264D713EE3}" type="presParOf" srcId="{333A1088-737F-45CB-B68E-254E46348037}" destId="{EE85B701-7295-41C0-BA7A-34D3756A2AE6}" srcOrd="13" destOrd="0" presId="urn:microsoft.com/office/officeart/2005/8/layout/target3"/>
    <dgm:cxn modelId="{28635983-0B9C-4B68-983A-305236CAD79C}" type="presParOf" srcId="{333A1088-737F-45CB-B68E-254E46348037}" destId="{8BEBB6EC-1DAA-4CAC-8A25-BC0FCBD5DBD5}" srcOrd="14" destOrd="0" presId="urn:microsoft.com/office/officeart/2005/8/layout/target3"/>
    <dgm:cxn modelId="{F9804112-CFA5-488B-9EE3-CF26A0EED7F1}" type="presParOf" srcId="{333A1088-737F-45CB-B68E-254E46348037}" destId="{AED2198E-93D5-4001-81B4-73124B309672}" srcOrd="15" destOrd="0" presId="urn:microsoft.com/office/officeart/2005/8/layout/target3"/>
    <dgm:cxn modelId="{7DD414E2-387A-4383-963D-0BC3B84F0B5D}" type="presParOf" srcId="{333A1088-737F-45CB-B68E-254E46348037}" destId="{2BE915AB-18AA-4053-B92C-3BFC9ED204BB}" srcOrd="16" destOrd="0" presId="urn:microsoft.com/office/officeart/2005/8/layout/target3"/>
    <dgm:cxn modelId="{7B37122B-CC12-4294-9251-8D9AD5D14825}" type="presParOf" srcId="{333A1088-737F-45CB-B68E-254E46348037}" destId="{6BB5E863-4638-4E1D-BFDE-399D028AC4ED}" srcOrd="17" destOrd="0" presId="urn:microsoft.com/office/officeart/2005/8/layout/target3"/>
    <dgm:cxn modelId="{89780BE7-3016-4B1F-9BCC-2F6F94DFF137}" type="presParOf" srcId="{333A1088-737F-45CB-B68E-254E46348037}" destId="{5A5FFA88-C948-4069-8E93-59FA12366E83}" srcOrd="18" destOrd="0" presId="urn:microsoft.com/office/officeart/2005/8/layout/target3"/>
    <dgm:cxn modelId="{C83A4528-5A47-4846-9718-7AE01B7E42D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VY_32_INOVACE_07_AJ_18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AJ – 6.A – Přítomný čas prostý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599610-D804-4990-AD1E-2D0B50EE2D8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4C914-A80D-4A0C-A179-B40760E912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26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7362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95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200" dirty="0"/>
              <a:t>Materiál je určen k výkladu a procvičení učiva </a:t>
            </a:r>
            <a:r>
              <a:rPr lang="cs-CZ" sz="2200" dirty="0" smtClean="0"/>
              <a:t>o přítomném </a:t>
            </a:r>
            <a:r>
              <a:rPr lang="cs-CZ" sz="2200" dirty="0"/>
              <a:t>času </a:t>
            </a:r>
            <a:r>
              <a:rPr lang="cs-CZ" sz="2200" dirty="0" smtClean="0"/>
              <a:t>prostém, </a:t>
            </a:r>
            <a:r>
              <a:rPr lang="cs-CZ" sz="2200" dirty="0"/>
              <a:t>o </a:t>
            </a:r>
            <a:r>
              <a:rPr lang="cs-CZ" sz="2200" dirty="0" smtClean="0"/>
              <a:t>tvoření vět oznamovacích (kladných i záporných) a o tvoření otázek. </a:t>
            </a:r>
            <a:r>
              <a:rPr lang="cs-CZ" sz="2200" dirty="0"/>
              <a:t>Učivo je nejdříve vysvětleno pomocí přehledných tabulek, ukázáno  na příkladech. Poté si žáci procvičí probírané </a:t>
            </a:r>
            <a:r>
              <a:rPr lang="cs-CZ" sz="2200" dirty="0" smtClean="0"/>
              <a:t>učivo na </a:t>
            </a:r>
            <a:r>
              <a:rPr lang="cs-CZ" sz="2200" dirty="0"/>
              <a:t>několika cvičeních a zkontrolují správnost svých odpovědí. </a:t>
            </a:r>
          </a:p>
          <a:p>
            <a:pPr algn="just"/>
            <a:r>
              <a:rPr lang="cs-CZ" sz="2200" dirty="0"/>
              <a:t>Práce s prezentací vyplnila podstatnou část hodiny. Byla velmi jednoduchá. Učivo bylo nejdříve vysvětleno. </a:t>
            </a:r>
            <a:r>
              <a:rPr lang="cs-CZ" sz="2200" dirty="0" smtClean="0"/>
              <a:t>Ústně časovali některá slovesa a vytvářeli společně jednoduché věty. </a:t>
            </a:r>
            <a:r>
              <a:rPr lang="cs-CZ" sz="2200" dirty="0"/>
              <a:t>P</a:t>
            </a:r>
            <a:r>
              <a:rPr lang="cs-CZ" sz="2200" dirty="0" smtClean="0"/>
              <a:t>ak </a:t>
            </a:r>
            <a:r>
              <a:rPr lang="cs-CZ" sz="2200" dirty="0"/>
              <a:t>plnili jednotlivé úkoly jako samostatnou práci. Reagovali pozitivně, výklad byl pro ně přehlednější, zajímavější.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03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PŘÍTOMNÝ ČAS PROSTÝ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PRESENT SIMPLE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3047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PRESENT SIMPLE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5776999"/>
              </p:ext>
            </p:extLst>
          </p:nvPr>
        </p:nvGraphicFramePr>
        <p:xfrm>
          <a:off x="323528" y="1772816"/>
          <a:ext cx="7560840" cy="3816424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304256"/>
                <a:gridCol w="2736304"/>
                <a:gridCol w="2520280"/>
              </a:tblGrid>
              <a:tr h="477053">
                <a:tc>
                  <a:txBody>
                    <a:bodyPr/>
                    <a:lstStyle/>
                    <a:p>
                      <a:r>
                        <a:rPr lang="cs-CZ" dirty="0" smtClean="0"/>
                        <a:t>Kladné věty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Záporné věty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Otázky?</a:t>
                      </a:r>
                      <a:endParaRPr lang="cs-CZ" dirty="0"/>
                    </a:p>
                  </a:txBody>
                  <a:tcPr/>
                </a:tc>
              </a:tr>
              <a:tr h="477053">
                <a:tc>
                  <a:txBody>
                    <a:bodyPr/>
                    <a:lstStyle/>
                    <a:p>
                      <a:r>
                        <a:rPr lang="cs-CZ" dirty="0" smtClean="0"/>
                        <a:t>I 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dirty="0" smtClean="0"/>
                        <a:t> 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i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</a:t>
                      </a:r>
                      <a:r>
                        <a:rPr lang="cs-CZ" i="0" baseline="0" dirty="0" smtClean="0"/>
                        <a:t> I play </a:t>
                      </a:r>
                      <a:r>
                        <a:rPr lang="cs-CZ" i="0" baseline="0" dirty="0" err="1" smtClean="0"/>
                        <a:t>tennis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/>
                    </a:p>
                  </a:txBody>
                  <a:tcPr/>
                </a:tc>
              </a:tr>
              <a:tr h="4770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You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dirty="0" smtClean="0"/>
                        <a:t> 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i="0" baseline="0" dirty="0" err="1" smtClean="0"/>
                        <a:t>you</a:t>
                      </a:r>
                      <a:r>
                        <a:rPr lang="cs-CZ" i="0" baseline="0" dirty="0" smtClean="0"/>
                        <a:t> play </a:t>
                      </a:r>
                      <a:r>
                        <a:rPr lang="cs-CZ" i="0" baseline="0" dirty="0" err="1" smtClean="0"/>
                        <a:t>tennis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/>
                </a:tc>
              </a:tr>
              <a:tr h="4770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play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He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doesn´t</a:t>
                      </a:r>
                      <a:r>
                        <a:rPr lang="cs-CZ" dirty="0" smtClean="0"/>
                        <a:t> 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Does</a:t>
                      </a:r>
                      <a:r>
                        <a:rPr lang="cs-CZ" i="0" baseline="0" dirty="0" smtClean="0"/>
                        <a:t> he play </a:t>
                      </a:r>
                      <a:r>
                        <a:rPr lang="cs-CZ" i="0" baseline="0" dirty="0" err="1" smtClean="0"/>
                        <a:t>tennis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/>
                </a:tc>
              </a:tr>
              <a:tr h="4770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play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doesn´t</a:t>
                      </a:r>
                      <a:r>
                        <a:rPr lang="cs-CZ" dirty="0" smtClean="0"/>
                        <a:t> 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Does</a:t>
                      </a:r>
                      <a:r>
                        <a:rPr lang="cs-CZ" b="1" i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i="0" baseline="0" dirty="0" err="1" smtClean="0"/>
                        <a:t>she</a:t>
                      </a:r>
                      <a:r>
                        <a:rPr lang="cs-CZ" i="0" baseline="0" dirty="0" smtClean="0"/>
                        <a:t> play </a:t>
                      </a:r>
                      <a:r>
                        <a:rPr lang="cs-CZ" i="0" baseline="0" dirty="0" err="1" smtClean="0"/>
                        <a:t>tennis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/>
                </a:tc>
              </a:tr>
              <a:tr h="4770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play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doesn´t</a:t>
                      </a:r>
                      <a:r>
                        <a:rPr lang="cs-CZ" dirty="0" smtClean="0"/>
                        <a:t> 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Does</a:t>
                      </a:r>
                      <a:r>
                        <a:rPr lang="cs-CZ" i="0" baseline="0" dirty="0" smtClean="0"/>
                        <a:t> </a:t>
                      </a:r>
                      <a:r>
                        <a:rPr lang="cs-CZ" i="0" baseline="0" dirty="0" err="1" smtClean="0"/>
                        <a:t>it</a:t>
                      </a:r>
                      <a:r>
                        <a:rPr lang="cs-CZ" i="0" baseline="0" dirty="0" smtClean="0"/>
                        <a:t> play </a:t>
                      </a:r>
                      <a:r>
                        <a:rPr lang="cs-CZ" i="0" baseline="0" dirty="0" err="1" smtClean="0"/>
                        <a:t>tennis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/>
                </a:tc>
              </a:tr>
              <a:tr h="4770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dirty="0" smtClean="0"/>
                        <a:t> 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 </a:t>
                      </a:r>
                      <a:r>
                        <a:rPr lang="cs-CZ" i="0" baseline="0" dirty="0" err="1" smtClean="0"/>
                        <a:t>we</a:t>
                      </a:r>
                      <a:r>
                        <a:rPr lang="cs-CZ" i="0" baseline="0" dirty="0" smtClean="0"/>
                        <a:t> play </a:t>
                      </a:r>
                      <a:r>
                        <a:rPr lang="cs-CZ" i="0" baseline="0" dirty="0" err="1" smtClean="0"/>
                        <a:t>tennis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/>
                </a:tc>
              </a:tr>
              <a:tr h="4770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dirty="0" smtClean="0"/>
                        <a:t> play </a:t>
                      </a:r>
                      <a:r>
                        <a:rPr lang="cs-CZ" dirty="0" err="1" smtClean="0"/>
                        <a:t>tennis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i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 </a:t>
                      </a:r>
                      <a:r>
                        <a:rPr lang="cs-CZ" i="0" baseline="0" dirty="0" err="1" smtClean="0"/>
                        <a:t>they</a:t>
                      </a:r>
                      <a:r>
                        <a:rPr lang="cs-CZ" i="0" baseline="0" dirty="0" smtClean="0"/>
                        <a:t> play </a:t>
                      </a:r>
                      <a:r>
                        <a:rPr lang="cs-CZ" i="0" baseline="0" dirty="0" err="1" smtClean="0"/>
                        <a:t>tennis</a:t>
                      </a:r>
                      <a:r>
                        <a:rPr lang="cs-CZ" i="0" baseline="0" dirty="0" smtClean="0"/>
                        <a:t>?</a:t>
                      </a:r>
                      <a:endParaRPr lang="cs-CZ" i="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251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Osoba  čísla  jednotného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ájmena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HE </a:t>
            </a:r>
            <a:r>
              <a:rPr lang="cs-CZ" sz="2400" dirty="0" smtClean="0"/>
              <a:t>(on),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SHE</a:t>
            </a:r>
            <a:r>
              <a:rPr lang="cs-CZ" sz="2400" dirty="0" smtClean="0"/>
              <a:t> (ona),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IT</a:t>
            </a:r>
            <a:r>
              <a:rPr lang="cs-CZ" sz="2400" dirty="0" smtClean="0"/>
              <a:t> (ono)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ladné tvary sloves mají připojeno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–s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</a:rPr>
              <a:t>	</a:t>
            </a:r>
            <a:r>
              <a:rPr lang="cs-CZ" sz="2400" dirty="0" smtClean="0"/>
              <a:t>př. 	</a:t>
            </a:r>
            <a:r>
              <a:rPr lang="cs-CZ" sz="2400" i="1" dirty="0" smtClean="0"/>
              <a:t>He </a:t>
            </a:r>
            <a:r>
              <a:rPr lang="cs-CZ" sz="2400" i="1" dirty="0" err="1" smtClean="0"/>
              <a:t>work</a:t>
            </a:r>
            <a:r>
              <a:rPr lang="cs-CZ" sz="2400" i="1" dirty="0" err="1" smtClean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2400" i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i="1" dirty="0" smtClean="0"/>
              <a:t>in a bank.</a:t>
            </a:r>
          </a:p>
          <a:p>
            <a:pPr marL="0" indent="0">
              <a:buNone/>
            </a:pPr>
            <a:r>
              <a:rPr lang="cs-CZ" sz="2400" b="1" i="1" dirty="0"/>
              <a:t>		</a:t>
            </a:r>
            <a:r>
              <a:rPr lang="cs-CZ" sz="2400" i="1" dirty="0" err="1" smtClean="0"/>
              <a:t>She</a:t>
            </a:r>
            <a:r>
              <a:rPr lang="cs-CZ" sz="2400" i="1" dirty="0"/>
              <a:t> </a:t>
            </a:r>
            <a:r>
              <a:rPr lang="cs-CZ" sz="2400" i="1" dirty="0" err="1" smtClean="0"/>
              <a:t>live</a:t>
            </a:r>
            <a:r>
              <a:rPr lang="cs-CZ" sz="2400" i="1" dirty="0" err="1" smtClean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2400" i="1" dirty="0" smtClean="0"/>
              <a:t> in </a:t>
            </a:r>
            <a:r>
              <a:rPr lang="cs-CZ" sz="2400" i="1" dirty="0" err="1" smtClean="0"/>
              <a:t>the</a:t>
            </a:r>
            <a:r>
              <a:rPr lang="cs-CZ" sz="2400" i="1" dirty="0" smtClean="0"/>
              <a:t> city.</a:t>
            </a:r>
          </a:p>
          <a:p>
            <a:pPr marL="0" indent="0">
              <a:buNone/>
            </a:pPr>
            <a:r>
              <a:rPr lang="cs-CZ" sz="2400" i="1" dirty="0"/>
              <a:t>	</a:t>
            </a:r>
            <a:r>
              <a:rPr lang="cs-CZ" sz="2400" i="1" dirty="0" smtClean="0"/>
              <a:t>	</a:t>
            </a:r>
            <a:r>
              <a:rPr lang="cs-CZ" sz="2400" i="1" dirty="0" err="1" smtClean="0"/>
              <a:t>It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cost</a:t>
            </a:r>
            <a:r>
              <a:rPr lang="cs-CZ" sz="2400" i="1" dirty="0" err="1" smtClean="0">
                <a:solidFill>
                  <a:schemeClr val="tx2">
                    <a:lumMod val="50000"/>
                  </a:schemeClr>
                </a:solidFill>
              </a:rPr>
              <a:t>s</a:t>
            </a:r>
            <a:r>
              <a:rPr lang="cs-CZ" sz="2400" i="1" dirty="0" smtClean="0"/>
              <a:t> 5 </a:t>
            </a:r>
            <a:r>
              <a:rPr lang="cs-CZ" sz="2400" i="1" dirty="0" err="1" smtClean="0"/>
              <a:t>pounds</a:t>
            </a:r>
            <a:r>
              <a:rPr lang="cs-CZ" sz="2400" i="1" dirty="0" smtClean="0"/>
              <a:t>. </a:t>
            </a:r>
          </a:p>
          <a:p>
            <a:r>
              <a:rPr lang="cs-CZ" sz="2400" dirty="0" smtClean="0"/>
              <a:t>záporné tvary tvořeny pomocí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doesn´t</a:t>
            </a:r>
            <a:r>
              <a:rPr lang="cs-CZ" sz="2400" dirty="0" smtClean="0"/>
              <a:t>, odpadá koncové –s u významového slovesa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sz="2400" dirty="0" smtClean="0"/>
              <a:t>př. 	</a:t>
            </a:r>
            <a:r>
              <a:rPr lang="cs-CZ" sz="2400" i="1" dirty="0" smtClean="0"/>
              <a:t>He </a:t>
            </a:r>
            <a:r>
              <a:rPr lang="cs-CZ" sz="2400" b="1" i="1" dirty="0" err="1" smtClean="0">
                <a:solidFill>
                  <a:schemeClr val="tx2">
                    <a:lumMod val="50000"/>
                  </a:schemeClr>
                </a:solidFill>
              </a:rPr>
              <a:t>doesn´t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work</a:t>
            </a:r>
            <a:r>
              <a:rPr lang="cs-CZ" sz="2400" i="1" dirty="0" smtClean="0"/>
              <a:t> in a </a:t>
            </a:r>
            <a:r>
              <a:rPr lang="cs-CZ" sz="2400" i="1" dirty="0" err="1" smtClean="0"/>
              <a:t>hospital</a:t>
            </a:r>
            <a:r>
              <a:rPr lang="cs-CZ" sz="2400" i="1" dirty="0" smtClean="0"/>
              <a:t>.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tázky tvořeny pomocí </a:t>
            </a:r>
            <a:r>
              <a:rPr lang="cs-CZ" sz="2400" b="1" dirty="0" err="1" smtClean="0">
                <a:solidFill>
                  <a:schemeClr val="tx2">
                    <a:lumMod val="50000"/>
                  </a:schemeClr>
                </a:solidFill>
              </a:rPr>
              <a:t>does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?</a:t>
            </a:r>
            <a:r>
              <a:rPr lang="cs-CZ" sz="2400" b="1" dirty="0" smtClean="0"/>
              <a:t>,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400" dirty="0"/>
              <a:t>odpadá koncové –s u významového </a:t>
            </a:r>
            <a:r>
              <a:rPr lang="cs-CZ" sz="2400" dirty="0" smtClean="0"/>
              <a:t>slovesa</a:t>
            </a:r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	</a:t>
            </a:r>
            <a:r>
              <a:rPr lang="cs-CZ" sz="2400" dirty="0" smtClean="0"/>
              <a:t>př.	</a:t>
            </a:r>
            <a:r>
              <a:rPr lang="cs-CZ" sz="2400" i="1" dirty="0" err="1" smtClean="0"/>
              <a:t>Does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she</a:t>
            </a:r>
            <a:r>
              <a:rPr lang="cs-CZ" sz="2400" i="1" dirty="0" smtClean="0"/>
              <a:t> live in </a:t>
            </a:r>
            <a:r>
              <a:rPr lang="cs-CZ" sz="2400" i="1" dirty="0" err="1" smtClean="0"/>
              <a:t>the</a:t>
            </a:r>
            <a:r>
              <a:rPr lang="cs-CZ" sz="2400" i="1" dirty="0" smtClean="0"/>
              <a:t> country</a:t>
            </a:r>
            <a:r>
              <a:rPr lang="cs-CZ" i="1" dirty="0" smtClean="0"/>
              <a:t>?</a:t>
            </a:r>
            <a:endParaRPr lang="cs-CZ" b="1" i="1" dirty="0" smtClean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066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 tvar 3.os.č.jed.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483880"/>
          </a:xfrm>
        </p:spPr>
        <p:txBody>
          <a:bodyPr numCol="2">
            <a:normAutofit/>
          </a:bodyPr>
          <a:lstStyle/>
          <a:p>
            <a:r>
              <a:rPr lang="cs-CZ" dirty="0" smtClean="0"/>
              <a:t>BUY	</a:t>
            </a:r>
          </a:p>
          <a:p>
            <a:r>
              <a:rPr lang="cs-CZ" dirty="0" smtClean="0"/>
              <a:t>COME</a:t>
            </a:r>
          </a:p>
          <a:p>
            <a:r>
              <a:rPr lang="cs-CZ" dirty="0" smtClean="0"/>
              <a:t>DO</a:t>
            </a:r>
          </a:p>
          <a:p>
            <a:r>
              <a:rPr lang="cs-CZ" dirty="0" smtClean="0"/>
              <a:t>GET UP</a:t>
            </a:r>
          </a:p>
          <a:p>
            <a:r>
              <a:rPr lang="cs-CZ" dirty="0" smtClean="0"/>
              <a:t>HAVE</a:t>
            </a:r>
          </a:p>
          <a:p>
            <a:r>
              <a:rPr lang="cs-CZ" dirty="0" smtClean="0"/>
              <a:t>KISS</a:t>
            </a:r>
          </a:p>
          <a:p>
            <a:r>
              <a:rPr lang="cs-CZ" dirty="0" smtClean="0"/>
              <a:t>KNOW</a:t>
            </a:r>
          </a:p>
          <a:p>
            <a:r>
              <a:rPr lang="cs-CZ" dirty="0" smtClean="0"/>
              <a:t>TRY</a:t>
            </a:r>
          </a:p>
          <a:p>
            <a:r>
              <a:rPr lang="cs-CZ" dirty="0" smtClean="0"/>
              <a:t>WANT</a:t>
            </a:r>
          </a:p>
          <a:p>
            <a:r>
              <a:rPr lang="cs-CZ" dirty="0" smtClean="0"/>
              <a:t>SLEEP</a:t>
            </a:r>
          </a:p>
          <a:p>
            <a:r>
              <a:rPr lang="cs-CZ" dirty="0" smtClean="0"/>
              <a:t>WASH UP</a:t>
            </a:r>
          </a:p>
          <a:p>
            <a:r>
              <a:rPr lang="cs-CZ" dirty="0" smtClean="0"/>
              <a:t>LISTEN TO</a:t>
            </a:r>
          </a:p>
          <a:p>
            <a:r>
              <a:rPr lang="cs-CZ" dirty="0" smtClean="0"/>
              <a:t>TIDY</a:t>
            </a:r>
          </a:p>
          <a:p>
            <a:r>
              <a:rPr lang="cs-CZ" dirty="0" smtClean="0"/>
              <a:t>CLEAN</a:t>
            </a:r>
          </a:p>
          <a:p>
            <a:r>
              <a:rPr lang="cs-CZ" dirty="0" smtClean="0"/>
              <a:t>VACUUM</a:t>
            </a:r>
          </a:p>
          <a:p>
            <a:r>
              <a:rPr lang="cs-CZ" dirty="0" smtClean="0"/>
              <a:t>LEAVE</a:t>
            </a:r>
          </a:p>
          <a:p>
            <a:r>
              <a:rPr lang="cs-CZ" dirty="0" smtClean="0"/>
              <a:t>WATCH</a:t>
            </a:r>
          </a:p>
          <a:p>
            <a:r>
              <a:rPr lang="cs-CZ" dirty="0" smtClean="0"/>
              <a:t>PLAY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4894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 tvar 3.os.č.jed.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483880"/>
          </a:xfrm>
        </p:spPr>
        <p:txBody>
          <a:bodyPr numCol="2">
            <a:normAutofit/>
          </a:bodyPr>
          <a:lstStyle/>
          <a:p>
            <a:r>
              <a:rPr lang="cs-CZ" dirty="0" smtClean="0"/>
              <a:t>BUY	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BUYS</a:t>
            </a:r>
          </a:p>
          <a:p>
            <a:r>
              <a:rPr lang="cs-CZ" dirty="0" smtClean="0"/>
              <a:t>COME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COMES</a:t>
            </a:r>
          </a:p>
          <a:p>
            <a:r>
              <a:rPr lang="cs-CZ" dirty="0" smtClean="0"/>
              <a:t>DO	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DOES</a:t>
            </a:r>
          </a:p>
          <a:p>
            <a:r>
              <a:rPr lang="cs-CZ" dirty="0" smtClean="0"/>
              <a:t>GET UP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GETS UP</a:t>
            </a:r>
          </a:p>
          <a:p>
            <a:r>
              <a:rPr lang="cs-CZ" dirty="0" smtClean="0"/>
              <a:t>HAVE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HAS</a:t>
            </a:r>
          </a:p>
          <a:p>
            <a:r>
              <a:rPr lang="cs-CZ" dirty="0" smtClean="0"/>
              <a:t>KISS	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KISSES</a:t>
            </a:r>
          </a:p>
          <a:p>
            <a:r>
              <a:rPr lang="cs-CZ" dirty="0" smtClean="0"/>
              <a:t>KNOW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KNOWS</a:t>
            </a:r>
          </a:p>
          <a:p>
            <a:r>
              <a:rPr lang="cs-CZ" dirty="0" smtClean="0"/>
              <a:t>TRY	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TRIES</a:t>
            </a:r>
          </a:p>
          <a:p>
            <a:r>
              <a:rPr lang="cs-CZ" dirty="0" smtClean="0"/>
              <a:t>WANT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WANTS</a:t>
            </a:r>
          </a:p>
          <a:p>
            <a:r>
              <a:rPr lang="cs-CZ" dirty="0" smtClean="0"/>
              <a:t>SLEEP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SLEEPS</a:t>
            </a:r>
          </a:p>
          <a:p>
            <a:r>
              <a:rPr lang="cs-CZ" dirty="0" smtClean="0"/>
              <a:t>WASH UP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WASHES UP</a:t>
            </a:r>
          </a:p>
          <a:p>
            <a:r>
              <a:rPr lang="cs-CZ" dirty="0" smtClean="0"/>
              <a:t>LISTEN TO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LISTENS TO</a:t>
            </a:r>
          </a:p>
          <a:p>
            <a:r>
              <a:rPr lang="cs-CZ" dirty="0" smtClean="0"/>
              <a:t>TIDY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TIDIES</a:t>
            </a:r>
          </a:p>
          <a:p>
            <a:r>
              <a:rPr lang="cs-CZ" dirty="0" smtClean="0"/>
              <a:t>CLEAN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CLEANS</a:t>
            </a:r>
          </a:p>
          <a:p>
            <a:r>
              <a:rPr lang="cs-CZ" dirty="0" smtClean="0"/>
              <a:t>VACUUM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VACUUMS</a:t>
            </a:r>
          </a:p>
          <a:p>
            <a:r>
              <a:rPr lang="cs-CZ" dirty="0" smtClean="0"/>
              <a:t>LEAVE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LEAVES</a:t>
            </a:r>
          </a:p>
          <a:p>
            <a:r>
              <a:rPr lang="cs-CZ" dirty="0" smtClean="0"/>
              <a:t>WATCH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WATCHES</a:t>
            </a:r>
          </a:p>
          <a:p>
            <a:r>
              <a:rPr lang="cs-CZ" dirty="0" smtClean="0"/>
              <a:t>PLAY	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PLAYS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547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– POUŽIJ PRESENT 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776864" cy="484632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/>
              <a:t>She</a:t>
            </a:r>
            <a:r>
              <a:rPr lang="cs-CZ" dirty="0"/>
              <a:t> _________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half</a:t>
            </a:r>
            <a:r>
              <a:rPr lang="cs-CZ" dirty="0"/>
              <a:t> past </a:t>
            </a:r>
            <a:r>
              <a:rPr lang="cs-CZ" dirty="0" err="1"/>
              <a:t>seven</a:t>
            </a:r>
            <a:r>
              <a:rPr lang="cs-CZ" dirty="0"/>
              <a:t>. (GET UP)</a:t>
            </a:r>
          </a:p>
          <a:p>
            <a:pPr>
              <a:lnSpc>
                <a:spcPct val="150000"/>
              </a:lnSpc>
            </a:pPr>
            <a:r>
              <a:rPr lang="cs-CZ" dirty="0"/>
              <a:t>He _________ </a:t>
            </a:r>
            <a:r>
              <a:rPr lang="cs-CZ" dirty="0" err="1"/>
              <a:t>The</a:t>
            </a:r>
            <a:r>
              <a:rPr lang="cs-CZ" dirty="0"/>
              <a:t> Beatles. (LISTEN TO)</a:t>
            </a:r>
          </a:p>
          <a:p>
            <a:pPr>
              <a:lnSpc>
                <a:spcPct val="150000"/>
              </a:lnSpc>
            </a:pPr>
            <a:r>
              <a:rPr lang="cs-CZ" dirty="0"/>
              <a:t>I _________ 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day</a:t>
            </a:r>
            <a:r>
              <a:rPr lang="cs-CZ" dirty="0"/>
              <a:t>. (WASH UP)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They</a:t>
            </a:r>
            <a:r>
              <a:rPr lang="cs-CZ" dirty="0"/>
              <a:t> _________ TV </a:t>
            </a:r>
            <a:r>
              <a:rPr lang="cs-CZ" dirty="0" err="1"/>
              <a:t>every</a:t>
            </a:r>
            <a:r>
              <a:rPr lang="cs-CZ" dirty="0"/>
              <a:t> night. (WATCH)</a:t>
            </a:r>
          </a:p>
          <a:p>
            <a:pPr>
              <a:lnSpc>
                <a:spcPct val="150000"/>
              </a:lnSpc>
            </a:pPr>
            <a:r>
              <a:rPr lang="cs-CZ" dirty="0"/>
              <a:t>He _________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book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bedtime</a:t>
            </a:r>
            <a:r>
              <a:rPr lang="cs-CZ" dirty="0"/>
              <a:t>. (READ)</a:t>
            </a:r>
          </a:p>
          <a:p>
            <a:pPr>
              <a:lnSpc>
                <a:spcPct val="150000"/>
              </a:lnSpc>
            </a:pPr>
            <a:r>
              <a:rPr lang="cs-CZ" dirty="0" err="1"/>
              <a:t>You</a:t>
            </a:r>
            <a:r>
              <a:rPr lang="cs-CZ" dirty="0"/>
              <a:t> _________ 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floor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weekends</a:t>
            </a:r>
            <a:r>
              <a:rPr lang="cs-CZ" dirty="0"/>
              <a:t>. (VACUUM)</a:t>
            </a:r>
          </a:p>
        </p:txBody>
      </p:sp>
    </p:spTree>
    <p:extLst>
      <p:ext uri="{BB962C8B-B14F-4D97-AF65-F5344CB8AC3E}">
        <p14:creationId xmlns:p14="http://schemas.microsoft.com/office/powerpoint/2010/main" val="383869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záporné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7671047" cy="49183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wear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school</a:t>
            </a:r>
            <a:r>
              <a:rPr lang="cs-CZ" sz="2000" dirty="0" smtClean="0"/>
              <a:t> </a:t>
            </a:r>
            <a:r>
              <a:rPr lang="cs-CZ" sz="2000" dirty="0" err="1" smtClean="0"/>
              <a:t>uniform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1026" name="Picture 2" descr="C:\Users\Demeter\AppData\Local\Microsoft\Windows\Temporary Internet Files\Content.IE5\FVN97LQJ\MC9001995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21288"/>
            <a:ext cx="1542877" cy="1400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emeter\AppData\Local\Microsoft\Windows\Temporary Internet Files\Content.IE5\19TG3HBB\MP90038756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79" t="5113" r="11490"/>
          <a:stretch/>
        </p:blipFill>
        <p:spPr bwMode="auto">
          <a:xfrm>
            <a:off x="1993010" y="4509120"/>
            <a:ext cx="1376574" cy="130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emeter\AppData\Local\Microsoft\Windows\Temporary Internet Files\Content.IE5\FVN97LQJ\MC900440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864" y="2897798"/>
            <a:ext cx="1575296" cy="1509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emeter\AppData\Local\Microsoft\Windows\Temporary Internet Files\Content.IE5\GJDRJVOM\MC900441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212151"/>
            <a:ext cx="1342906" cy="120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emeter\AppData\Local\Microsoft\Windows\Temporary Internet Files\Content.IE5\W486YETT\MC9004344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147" y="4630383"/>
            <a:ext cx="1434851" cy="147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emeter\AppData\Local\Microsoft\Windows\Temporary Internet Files\Content.IE5\19TG3HBB\MC9004323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402" y="2343375"/>
            <a:ext cx="1275895" cy="128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5" y="1916832"/>
            <a:ext cx="4271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wear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uniform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23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Vytvoř otázku: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He </a:t>
            </a:r>
            <a:r>
              <a:rPr lang="cs-CZ" dirty="0" err="1"/>
              <a:t>doesn´t</a:t>
            </a:r>
            <a:r>
              <a:rPr lang="cs-CZ" dirty="0"/>
              <a:t> </a:t>
            </a:r>
            <a:r>
              <a:rPr lang="cs-CZ" dirty="0" err="1"/>
              <a:t>vacuum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floor</a:t>
            </a:r>
            <a:r>
              <a:rPr lang="cs-CZ" dirty="0" smtClean="0"/>
              <a:t>.	(WHAT)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</a:p>
          <a:p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doesn´t</a:t>
            </a:r>
            <a:r>
              <a:rPr lang="cs-CZ" dirty="0"/>
              <a:t> </a:t>
            </a:r>
            <a:r>
              <a:rPr lang="cs-CZ" dirty="0" err="1"/>
              <a:t>swim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err="1"/>
              <a:t>dance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</a:p>
          <a:p>
            <a:r>
              <a:rPr lang="cs-CZ" dirty="0"/>
              <a:t>A </a:t>
            </a:r>
            <a:r>
              <a:rPr lang="cs-CZ" dirty="0" err="1"/>
              <a:t>squirrel</a:t>
            </a:r>
            <a:r>
              <a:rPr lang="cs-CZ" dirty="0"/>
              <a:t> </a:t>
            </a:r>
            <a:r>
              <a:rPr lang="cs-CZ" dirty="0" err="1"/>
              <a:t>doesn´t</a:t>
            </a:r>
            <a:r>
              <a:rPr lang="cs-CZ" dirty="0"/>
              <a:t> </a:t>
            </a:r>
            <a:r>
              <a:rPr lang="cs-CZ" dirty="0" err="1"/>
              <a:t>eat</a:t>
            </a:r>
            <a:r>
              <a:rPr lang="cs-CZ" dirty="0"/>
              <a:t> </a:t>
            </a:r>
            <a:r>
              <a:rPr lang="cs-CZ" dirty="0" err="1"/>
              <a:t>nuts</a:t>
            </a:r>
            <a:r>
              <a:rPr lang="cs-CZ" dirty="0" smtClean="0"/>
              <a:t>.		(WHAT)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</a:p>
          <a:p>
            <a:r>
              <a:rPr lang="cs-CZ" dirty="0"/>
              <a:t>He </a:t>
            </a:r>
            <a:r>
              <a:rPr lang="cs-CZ" dirty="0" err="1"/>
              <a:t>doesn´t</a:t>
            </a:r>
            <a:r>
              <a:rPr lang="cs-CZ" dirty="0"/>
              <a:t> do </a:t>
            </a:r>
            <a:r>
              <a:rPr lang="cs-CZ" dirty="0" err="1"/>
              <a:t>the</a:t>
            </a:r>
            <a:r>
              <a:rPr lang="cs-CZ" dirty="0"/>
              <a:t> shopping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174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– POUŽIJ PRESENT 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776864" cy="484632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gets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up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half</a:t>
            </a:r>
            <a:r>
              <a:rPr lang="cs-CZ" dirty="0" smtClean="0"/>
              <a:t> past </a:t>
            </a:r>
            <a:r>
              <a:rPr lang="cs-CZ" dirty="0" err="1" smtClean="0"/>
              <a:t>seven</a:t>
            </a:r>
            <a:r>
              <a:rPr lang="cs-CZ" dirty="0" smtClean="0"/>
              <a:t>. (GET UP)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listens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Beatles. (LISTEN TO)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I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wash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up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 (WASH UP)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watch</a:t>
            </a:r>
            <a:r>
              <a:rPr lang="cs-CZ" dirty="0" smtClean="0"/>
              <a:t> TV </a:t>
            </a:r>
            <a:r>
              <a:rPr lang="cs-CZ" dirty="0" err="1" smtClean="0"/>
              <a:t>every</a:t>
            </a:r>
            <a:r>
              <a:rPr lang="cs-CZ" dirty="0" smtClean="0"/>
              <a:t> night. (WATCH)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reads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bedtime</a:t>
            </a:r>
            <a:r>
              <a:rPr lang="cs-CZ" dirty="0" smtClean="0"/>
              <a:t>. (READ)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5">
                    <a:lumMod val="75000"/>
                  </a:schemeClr>
                </a:solidFill>
              </a:rPr>
              <a:t>vacuum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r>
              <a:rPr lang="cs-CZ" dirty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weekends</a:t>
            </a:r>
            <a:r>
              <a:rPr lang="cs-CZ" dirty="0" smtClean="0"/>
              <a:t>. (VACUUM)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05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Záporné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He </a:t>
            </a:r>
            <a:r>
              <a:rPr lang="cs-CZ" i="1" dirty="0" err="1" smtClean="0"/>
              <a:t>doesn´t</a:t>
            </a:r>
            <a:r>
              <a:rPr lang="cs-CZ" i="1" dirty="0" smtClean="0"/>
              <a:t> </a:t>
            </a:r>
            <a:r>
              <a:rPr lang="cs-CZ" i="1" dirty="0" err="1" smtClean="0"/>
              <a:t>vacuum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floor</a:t>
            </a:r>
            <a:r>
              <a:rPr lang="cs-CZ" i="1" dirty="0" smtClean="0"/>
              <a:t>.</a:t>
            </a:r>
          </a:p>
          <a:p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i="1" dirty="0" err="1" smtClean="0"/>
              <a:t>doesn´t</a:t>
            </a:r>
            <a:r>
              <a:rPr lang="cs-CZ" i="1" dirty="0" smtClean="0"/>
              <a:t> </a:t>
            </a:r>
            <a:r>
              <a:rPr lang="cs-CZ" i="1" dirty="0" err="1" smtClean="0"/>
              <a:t>swim</a:t>
            </a:r>
            <a:r>
              <a:rPr lang="cs-CZ" i="1" dirty="0" smtClean="0"/>
              <a:t>.</a:t>
            </a:r>
          </a:p>
          <a:p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don´t</a:t>
            </a:r>
            <a:r>
              <a:rPr lang="cs-CZ" i="1" dirty="0" smtClean="0"/>
              <a:t> </a:t>
            </a:r>
            <a:r>
              <a:rPr lang="cs-CZ" i="1" dirty="0" err="1" smtClean="0"/>
              <a:t>dance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A </a:t>
            </a:r>
            <a:r>
              <a:rPr lang="cs-CZ" i="1" dirty="0" err="1" smtClean="0"/>
              <a:t>squirrel</a:t>
            </a:r>
            <a:r>
              <a:rPr lang="cs-CZ" i="1" dirty="0" smtClean="0"/>
              <a:t> </a:t>
            </a:r>
            <a:r>
              <a:rPr lang="cs-CZ" i="1" dirty="0" err="1" smtClean="0"/>
              <a:t>doesn´t</a:t>
            </a:r>
            <a:r>
              <a:rPr lang="cs-CZ" i="1" dirty="0" smtClean="0"/>
              <a:t> </a:t>
            </a:r>
            <a:r>
              <a:rPr lang="cs-CZ" i="1" dirty="0" err="1" smtClean="0"/>
              <a:t>eat</a:t>
            </a:r>
            <a:r>
              <a:rPr lang="cs-CZ" i="1" dirty="0" smtClean="0"/>
              <a:t> </a:t>
            </a:r>
            <a:r>
              <a:rPr lang="cs-CZ" i="1" dirty="0" err="1" smtClean="0"/>
              <a:t>nuts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He </a:t>
            </a:r>
            <a:r>
              <a:rPr lang="cs-CZ" i="1" dirty="0" err="1" smtClean="0"/>
              <a:t>doesn´t</a:t>
            </a:r>
            <a:r>
              <a:rPr lang="cs-CZ" i="1" dirty="0" smtClean="0"/>
              <a:t> do </a:t>
            </a:r>
            <a:r>
              <a:rPr lang="cs-CZ" i="1" dirty="0" err="1" smtClean="0"/>
              <a:t>the</a:t>
            </a:r>
            <a:r>
              <a:rPr lang="cs-CZ" i="1" dirty="0" smtClean="0"/>
              <a:t> shopping.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981457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dirty="0" smtClean="0"/>
              <a:t>Vytvoř otázku: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He </a:t>
            </a:r>
            <a:r>
              <a:rPr lang="cs-CZ" dirty="0" err="1"/>
              <a:t>doesn´t</a:t>
            </a:r>
            <a:r>
              <a:rPr lang="cs-CZ" dirty="0"/>
              <a:t> </a:t>
            </a:r>
            <a:r>
              <a:rPr lang="cs-CZ" dirty="0" err="1"/>
              <a:t>vacuum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floor</a:t>
            </a:r>
            <a:r>
              <a:rPr lang="cs-CZ" dirty="0" smtClean="0"/>
              <a:t>.	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he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vacuum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doesn´t</a:t>
            </a:r>
            <a:r>
              <a:rPr lang="cs-CZ" dirty="0"/>
              <a:t> </a:t>
            </a:r>
            <a:r>
              <a:rPr lang="cs-CZ" dirty="0" err="1"/>
              <a:t>swim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she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swim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?</a:t>
            </a:r>
          </a:p>
          <a:p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/>
              <a:t>don´t</a:t>
            </a:r>
            <a:r>
              <a:rPr lang="cs-CZ" dirty="0"/>
              <a:t> </a:t>
            </a:r>
            <a:r>
              <a:rPr lang="cs-CZ" dirty="0" err="1"/>
              <a:t>dance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Do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dance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/>
              <a:t>A </a:t>
            </a:r>
            <a:r>
              <a:rPr lang="cs-CZ" dirty="0" err="1"/>
              <a:t>squirrel</a:t>
            </a:r>
            <a:r>
              <a:rPr lang="cs-CZ" dirty="0"/>
              <a:t> </a:t>
            </a:r>
            <a:r>
              <a:rPr lang="cs-CZ" dirty="0" err="1"/>
              <a:t>doesn´t</a:t>
            </a:r>
            <a:r>
              <a:rPr lang="cs-CZ" dirty="0"/>
              <a:t> </a:t>
            </a:r>
            <a:r>
              <a:rPr lang="cs-CZ" dirty="0" err="1"/>
              <a:t>eat</a:t>
            </a:r>
            <a:r>
              <a:rPr lang="cs-CZ" dirty="0"/>
              <a:t> </a:t>
            </a:r>
            <a:r>
              <a:rPr lang="cs-CZ" dirty="0" err="1"/>
              <a:t>nuts</a:t>
            </a:r>
            <a:r>
              <a:rPr lang="cs-CZ" dirty="0" smtClean="0"/>
              <a:t>.		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b="1" dirty="0" err="1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oes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a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squirrel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eat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dirty="0"/>
              <a:t>He </a:t>
            </a:r>
            <a:r>
              <a:rPr lang="cs-CZ" dirty="0" err="1"/>
              <a:t>doesn´t</a:t>
            </a:r>
            <a:r>
              <a:rPr lang="cs-CZ" dirty="0"/>
              <a:t> do </a:t>
            </a:r>
            <a:r>
              <a:rPr lang="cs-CZ" dirty="0" err="1"/>
              <a:t>the</a:t>
            </a:r>
            <a:r>
              <a:rPr lang="cs-CZ" dirty="0"/>
              <a:t> shopping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he do 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 shopping?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5101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– vlastní práce autora</a:t>
            </a:r>
          </a:p>
          <a:p>
            <a:r>
              <a:rPr lang="cs-CZ" dirty="0" smtClean="0"/>
              <a:t>Ilustrace  </a:t>
            </a:r>
            <a:r>
              <a:rPr lang="cs-CZ" dirty="0"/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19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206</TotalTime>
  <Words>493</Words>
  <Application>Microsoft Office PowerPoint</Application>
  <PresentationFormat>Předvádění na obrazovce (4:3)</PresentationFormat>
  <Paragraphs>132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Prezentace aplikace PowerPoint</vt:lpstr>
      <vt:lpstr>ANOTACE</vt:lpstr>
      <vt:lpstr>PŘÍTOMNÝ ČAS PROSTÝ</vt:lpstr>
      <vt:lpstr>PRESENT SIMPLE</vt:lpstr>
      <vt:lpstr>3. Osoba  čísla  jednotného</vt:lpstr>
      <vt:lpstr>Vytvoř tvar 3.os.č.jed. present simple</vt:lpstr>
      <vt:lpstr>Vytvoř tvar 3.os.č.jed. present simple</vt:lpstr>
      <vt:lpstr>DOPLŇ – POUŽIJ PRESENT SIMPLE</vt:lpstr>
      <vt:lpstr>Vytvoř záporné věty:</vt:lpstr>
      <vt:lpstr>Vytvoř otázku:</vt:lpstr>
      <vt:lpstr>DOPLŇ – POUŽIJ PRESENT SIMPLE</vt:lpstr>
      <vt:lpstr>Záporné věty:</vt:lpstr>
      <vt:lpstr>Vytvoř otázku: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Demeter</dc:creator>
  <cp:lastModifiedBy>Demeter</cp:lastModifiedBy>
  <cp:revision>55</cp:revision>
  <dcterms:created xsi:type="dcterms:W3CDTF">2012-01-23T20:17:35Z</dcterms:created>
  <dcterms:modified xsi:type="dcterms:W3CDTF">2012-02-13T20:51:47Z</dcterms:modified>
</cp:coreProperties>
</file>